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76" r:id="rId4"/>
    <p:sldId id="277" r:id="rId5"/>
    <p:sldId id="273" r:id="rId6"/>
    <p:sldId id="275" r:id="rId7"/>
    <p:sldId id="274" r:id="rId8"/>
    <p:sldId id="272" r:id="rId9"/>
    <p:sldId id="258" r:id="rId10"/>
    <p:sldId id="256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83" r:id="rId22"/>
    <p:sldId id="282" r:id="rId23"/>
    <p:sldId id="281" r:id="rId24"/>
    <p:sldId id="279" r:id="rId25"/>
    <p:sldId id="280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1"/>
    <a:srgbClr val="100F0F"/>
    <a:srgbClr val="191715"/>
    <a:srgbClr val="364D2B"/>
    <a:srgbClr val="F1F1F1"/>
    <a:srgbClr val="352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8A49D-2892-4E5C-82FF-C84A34746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091A54-B8B9-44ED-A2B4-46E745C11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A82795-37F1-4590-96A2-D0E0842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09E0C8-897F-4385-8AD5-1E9354FA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8F898-C00E-41C8-8A5A-ACB6671C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1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8A4CC-BF9F-4A29-9DF3-FCBFD3F8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8CF790-F319-438A-91A0-16143B0A3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470CDB-05FD-4959-AF14-A46165B5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F8DA1-28FB-4161-9E33-EBC63C32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3558BA-4058-456F-A7F1-2CE2398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46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84D6AE-F42D-44C1-93F9-90171CE4D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0887E9-DCC7-411D-8D8A-1103A0878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5FC6E-C986-422F-9307-59857709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563948-B2CB-427C-8FF1-8F9A0E05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71E4E-CC74-46D0-B435-5306557E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84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E4261-3CEF-4E32-96A0-A537EDCA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60DC1-6202-4C7D-91C7-A8B84AD2B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29AB8-797D-4C3D-907E-A033FF4E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657EEF-6297-4A51-8397-8EE6B523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36D82-0682-4681-AACD-708D7D39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0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E82F5-D191-40AA-8101-A0BD8BD5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560882-80C0-4042-95A3-D42C056D5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B823DB-BF0D-4CE5-A3D3-304F8F33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006F7B-CF49-4A9A-8EF4-5CAB1285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09DEAE-2870-4BCE-8A2F-64C15B22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72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47D-4016-4041-9B03-F1F18857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890238-2C20-495C-B1F0-3BFE18AB6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A9014A-4F7D-4790-8B97-1670714EF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581D70-C5F8-4EE0-8030-CD6A0F6F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004547-8030-49BB-9B81-2C2C7FCF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B71313-976C-4FC2-8F6C-13BAF660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72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2D8E5-DF9C-46F0-AF54-74E5C60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1E4526-53B7-4BE4-A535-F5DD158B7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9D73BC-C198-41DA-8020-E3FF99885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0CE300-5B36-46EB-9D07-A3C574B3F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769DA4-E2D0-4F21-ADA7-5C6E4DB9D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D62651-2393-446C-9E62-76429F35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39A983-1D18-4F37-9708-EE852873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36C670-69A6-4888-9EA8-FE542DE6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08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646F-A8A2-43A8-B535-B806F689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2D6E8F-5C48-4F1E-9130-D2CD1227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C62019-8CB9-4113-AC41-5A5D6F71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80F6E3-3416-4202-900E-0E2127D0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44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6E8E81-F581-4E9B-A7C3-89F998CD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0ED005-DBF4-4EB7-84DA-CC7404A7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208FD-F3EC-4D95-8CD0-BBAE73FA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33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70EF6-4D8A-470E-8DEB-4A2A0FAF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7E726-4B45-42BC-A886-2BA3B0B9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7B3B67-5255-4D2A-A73F-353DC9BB8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1AF600-EAAF-43F2-849D-A1A5320E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97F68F-28AB-4B20-9136-B577E88B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4CE264-E795-47A3-957D-E49FE188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6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F9EEA-63BE-41B0-9B56-0C89A074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B04D868-4ED2-471E-ABA5-C21A2A2C5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AD79E7-C6A5-43CD-A7DC-6464F2613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223D05-FFCE-412E-9EC7-E41D4F3E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CC0CAC-E5E9-416B-A29A-532CAEEF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EDDB7E-3CB3-47BD-B1C1-86E4891E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89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BEF3BC2-2420-4E4A-A16E-F8C93ACC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E5DA54-F8DA-42EC-A665-EB4A40BB8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27CCBD-98F4-4B09-8D27-BAEE34443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A53CD-89D8-4897-94F6-CFC4B5D29D0B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408C0E-5543-46A5-ABDC-E2C95DA7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153EF-32A1-4096-8CC8-A7F9A058A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5285-2668-4B3C-825C-89E3949D92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5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4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B0546171-0A8E-4A95-8217-A33A63E0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8" y="1326777"/>
            <a:ext cx="4161171" cy="386290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F29539B-07F7-4AB3-8C2F-239BCE98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46" y="1326777"/>
            <a:ext cx="2542253" cy="53039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1CE3B32-DC30-4D9E-B774-4C5338230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791" y="2576844"/>
            <a:ext cx="4186395" cy="2612838"/>
          </a:xfrm>
          <a:prstGeom prst="rect">
            <a:avLst/>
          </a:prstGeom>
        </p:spPr>
      </p:pic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DAF2A8B4-4DD6-4FFB-BD48-761F42087FE7}"/>
              </a:ext>
            </a:extLst>
          </p:cNvPr>
          <p:cNvSpPr/>
          <p:nvPr/>
        </p:nvSpPr>
        <p:spPr>
          <a:xfrm rot="5400000">
            <a:off x="6679163" y="945961"/>
            <a:ext cx="107316" cy="1886153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1B5C0DD0-71CC-475B-B476-F70AAD49ACA4}"/>
              </a:ext>
            </a:extLst>
          </p:cNvPr>
          <p:cNvCxnSpPr>
            <a:cxnSpLocks/>
            <a:endCxn id="32" idx="3"/>
          </p:cNvCxnSpPr>
          <p:nvPr/>
        </p:nvCxnSpPr>
        <p:spPr>
          <a:xfrm rot="5400000" flipH="1" flipV="1">
            <a:off x="5693740" y="2407390"/>
            <a:ext cx="3453672" cy="1822845"/>
          </a:xfrm>
          <a:prstGeom prst="bentConnector4">
            <a:avLst>
              <a:gd name="adj1" fmla="val -8125"/>
              <a:gd name="adj2" fmla="val 195906"/>
            </a:avLst>
          </a:prstGeom>
          <a:ln w="158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109C2C6-E713-4CDD-B450-39B26B3FA4E2}"/>
              </a:ext>
            </a:extLst>
          </p:cNvPr>
          <p:cNvSpPr txBox="1"/>
          <p:nvPr/>
        </p:nvSpPr>
        <p:spPr>
          <a:xfrm>
            <a:off x="1895168" y="840657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Training</a:t>
            </a:r>
          </a:p>
        </p:txBody>
      </p:sp>
      <p:sp>
        <p:nvSpPr>
          <p:cNvPr id="45" name="Geschweifte Klammer rechts 44">
            <a:extLst>
              <a:ext uri="{FF2B5EF4-FFF2-40B4-BE49-F238E27FC236}">
                <a16:creationId xmlns:a16="http://schemas.microsoft.com/office/drawing/2014/main" id="{9EA3EE3C-A69B-4821-92A1-EECA61A71FE3}"/>
              </a:ext>
            </a:extLst>
          </p:cNvPr>
          <p:cNvSpPr/>
          <p:nvPr/>
        </p:nvSpPr>
        <p:spPr>
          <a:xfrm rot="5400000">
            <a:off x="2395672" y="1201987"/>
            <a:ext cx="120869" cy="2520972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459C98F-4EDD-481B-A26E-920011DE9AA4}"/>
              </a:ext>
            </a:extLst>
          </p:cNvPr>
          <p:cNvSpPr txBox="1"/>
          <p:nvPr/>
        </p:nvSpPr>
        <p:spPr>
          <a:xfrm>
            <a:off x="6493527" y="840657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B3127C8-DF41-4DE1-A69D-7A30CA3DF2EE}"/>
              </a:ext>
            </a:extLst>
          </p:cNvPr>
          <p:cNvSpPr txBox="1"/>
          <p:nvPr/>
        </p:nvSpPr>
        <p:spPr>
          <a:xfrm>
            <a:off x="2927555" y="2438344"/>
            <a:ext cx="5773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Descriptive features + Target feature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F6BC990-E748-4512-8B90-C3D2E9AD7A4D}"/>
              </a:ext>
            </a:extLst>
          </p:cNvPr>
          <p:cNvSpPr txBox="1"/>
          <p:nvPr/>
        </p:nvSpPr>
        <p:spPr>
          <a:xfrm>
            <a:off x="7008837" y="1860828"/>
            <a:ext cx="5773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Descriptive features</a:t>
            </a:r>
            <a:r>
              <a:rPr lang="en-GB" sz="1200" dirty="0">
                <a:sym typeface="Wingdings" panose="05000000000000000000" pitchFamily="2" charset="2"/>
              </a:rPr>
              <a:t> Target is unknown</a:t>
            </a:r>
            <a:endParaRPr lang="en-GB" sz="1200" dirty="0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90A9CA53-3809-4BCE-8F03-1398ACFB05B1}"/>
              </a:ext>
            </a:extLst>
          </p:cNvPr>
          <p:cNvCxnSpPr/>
          <p:nvPr/>
        </p:nvCxnSpPr>
        <p:spPr>
          <a:xfrm>
            <a:off x="6732821" y="2077392"/>
            <a:ext cx="0" cy="385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8134AD24-E324-407C-BE02-E2FE168EB397}"/>
              </a:ext>
            </a:extLst>
          </p:cNvPr>
          <p:cNvSpPr txBox="1"/>
          <p:nvPr/>
        </p:nvSpPr>
        <p:spPr>
          <a:xfrm rot="16200000">
            <a:off x="6403395" y="2142452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4624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CE66D5-EDEA-43C9-9B6C-C236ACD0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7" y="420624"/>
            <a:ext cx="15348887" cy="586521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3D088FC-B3BC-4624-821D-6219C3B26164}"/>
              </a:ext>
            </a:extLst>
          </p:cNvPr>
          <p:cNvSpPr/>
          <p:nvPr/>
        </p:nvSpPr>
        <p:spPr>
          <a:xfrm>
            <a:off x="2400743" y="5471796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9ADBC8-810A-4B95-8CBD-11098B915372}"/>
              </a:ext>
            </a:extLst>
          </p:cNvPr>
          <p:cNvSpPr/>
          <p:nvPr/>
        </p:nvSpPr>
        <p:spPr>
          <a:xfrm>
            <a:off x="3708335" y="5554092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5FE717-5696-43C3-B521-4FFC70B49927}"/>
              </a:ext>
            </a:extLst>
          </p:cNvPr>
          <p:cNvSpPr/>
          <p:nvPr/>
        </p:nvSpPr>
        <p:spPr>
          <a:xfrm>
            <a:off x="4714175" y="5554091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964F10-7C18-4624-B0F0-00F1FC31E943}"/>
              </a:ext>
            </a:extLst>
          </p:cNvPr>
          <p:cNvSpPr/>
          <p:nvPr/>
        </p:nvSpPr>
        <p:spPr>
          <a:xfrm>
            <a:off x="7987727" y="5471796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3C47F1-E2EF-43DB-91D3-27CDD99B3264}"/>
              </a:ext>
            </a:extLst>
          </p:cNvPr>
          <p:cNvSpPr/>
          <p:nvPr/>
        </p:nvSpPr>
        <p:spPr>
          <a:xfrm>
            <a:off x="9272902" y="5544946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B49C004-123B-4397-9B05-685BF964EE2F}"/>
              </a:ext>
            </a:extLst>
          </p:cNvPr>
          <p:cNvSpPr/>
          <p:nvPr/>
        </p:nvSpPr>
        <p:spPr>
          <a:xfrm>
            <a:off x="10297030" y="5554090"/>
            <a:ext cx="918529" cy="42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Leaf node</a:t>
            </a:r>
          </a:p>
        </p:txBody>
      </p:sp>
    </p:spTree>
    <p:extLst>
      <p:ext uri="{BB962C8B-B14F-4D97-AF65-F5344CB8AC3E}">
        <p14:creationId xmlns:p14="http://schemas.microsoft.com/office/powerpoint/2010/main" val="13194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EA863E9C-FF83-47F3-BC03-F11A885846E2}"/>
              </a:ext>
            </a:extLst>
          </p:cNvPr>
          <p:cNvSpPr/>
          <p:nvPr/>
        </p:nvSpPr>
        <p:spPr>
          <a:xfrm>
            <a:off x="722671" y="1585452"/>
            <a:ext cx="471948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EF4A458-E048-4A2A-91A9-4AB7355B0A56}"/>
              </a:ext>
            </a:extLst>
          </p:cNvPr>
          <p:cNvSpPr/>
          <p:nvPr/>
        </p:nvSpPr>
        <p:spPr>
          <a:xfrm>
            <a:off x="1319981" y="1585452"/>
            <a:ext cx="471948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B4D39EF-7C37-459E-B90F-C371933EEC6E}"/>
              </a:ext>
            </a:extLst>
          </p:cNvPr>
          <p:cNvSpPr/>
          <p:nvPr/>
        </p:nvSpPr>
        <p:spPr>
          <a:xfrm>
            <a:off x="1917291" y="1585452"/>
            <a:ext cx="471948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A799FD8-6FF0-4A50-A75B-C5903E55A1B7}"/>
              </a:ext>
            </a:extLst>
          </p:cNvPr>
          <p:cNvSpPr/>
          <p:nvPr/>
        </p:nvSpPr>
        <p:spPr>
          <a:xfrm>
            <a:off x="2566220" y="1585452"/>
            <a:ext cx="471948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533CB4-7603-4747-AEF2-67D4D70CABC4}"/>
              </a:ext>
            </a:extLst>
          </p:cNvPr>
          <p:cNvSpPr/>
          <p:nvPr/>
        </p:nvSpPr>
        <p:spPr>
          <a:xfrm>
            <a:off x="3480620" y="1585452"/>
            <a:ext cx="4136922" cy="38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470A2E9-B148-4674-B3D2-3650AFBBD30D}"/>
              </a:ext>
            </a:extLst>
          </p:cNvPr>
          <p:cNvCxnSpPr/>
          <p:nvPr/>
        </p:nvCxnSpPr>
        <p:spPr>
          <a:xfrm>
            <a:off x="4513007" y="1585452"/>
            <a:ext cx="0" cy="383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D13D17E-E7D3-4B58-878C-261E0481998F}"/>
              </a:ext>
            </a:extLst>
          </p:cNvPr>
          <p:cNvCxnSpPr/>
          <p:nvPr/>
        </p:nvCxnSpPr>
        <p:spPr>
          <a:xfrm>
            <a:off x="5545394" y="1585452"/>
            <a:ext cx="0" cy="383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3403833-0D20-43D6-9729-5D44C66C7573}"/>
              </a:ext>
            </a:extLst>
          </p:cNvPr>
          <p:cNvCxnSpPr/>
          <p:nvPr/>
        </p:nvCxnSpPr>
        <p:spPr>
          <a:xfrm>
            <a:off x="6577781" y="1585452"/>
            <a:ext cx="0" cy="383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BBA5846-D2DF-45E0-BE3A-BBC6556B2B53}"/>
              </a:ext>
            </a:extLst>
          </p:cNvPr>
          <p:cNvCxnSpPr/>
          <p:nvPr/>
        </p:nvCxnSpPr>
        <p:spPr>
          <a:xfrm>
            <a:off x="7610167" y="1585452"/>
            <a:ext cx="0" cy="383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0620DAC-987F-42FD-9668-0F4D86690644}"/>
              </a:ext>
            </a:extLst>
          </p:cNvPr>
          <p:cNvCxnSpPr/>
          <p:nvPr/>
        </p:nvCxnSpPr>
        <p:spPr>
          <a:xfrm>
            <a:off x="3480620" y="1585452"/>
            <a:ext cx="0" cy="383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35BA6F6D-4D10-4FC2-8E5B-33F40FBC7502}"/>
              </a:ext>
            </a:extLst>
          </p:cNvPr>
          <p:cNvSpPr txBox="1"/>
          <p:nvPr/>
        </p:nvSpPr>
        <p:spPr>
          <a:xfrm>
            <a:off x="3341166" y="1968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246D962-A1AC-437F-A94F-FA53F2C80039}"/>
              </a:ext>
            </a:extLst>
          </p:cNvPr>
          <p:cNvSpPr txBox="1"/>
          <p:nvPr/>
        </p:nvSpPr>
        <p:spPr>
          <a:xfrm>
            <a:off x="4310545" y="19689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55A42A1-9CAD-4885-A060-74D814083752}"/>
              </a:ext>
            </a:extLst>
          </p:cNvPr>
          <p:cNvSpPr txBox="1"/>
          <p:nvPr/>
        </p:nvSpPr>
        <p:spPr>
          <a:xfrm>
            <a:off x="5328839" y="19689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5469DB-77D9-4393-A3C5-84CFC9B20578}"/>
              </a:ext>
            </a:extLst>
          </p:cNvPr>
          <p:cNvSpPr txBox="1"/>
          <p:nvPr/>
        </p:nvSpPr>
        <p:spPr>
          <a:xfrm>
            <a:off x="6361224" y="19689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D17B3D-4893-4616-8856-19AB131FCC69}"/>
              </a:ext>
            </a:extLst>
          </p:cNvPr>
          <p:cNvSpPr txBox="1"/>
          <p:nvPr/>
        </p:nvSpPr>
        <p:spPr>
          <a:xfrm>
            <a:off x="7352074" y="19689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7CCEC0F-6BD3-4BCA-B1C7-AD4083C209BC}"/>
              </a:ext>
            </a:extLst>
          </p:cNvPr>
          <p:cNvSpPr txBox="1"/>
          <p:nvPr/>
        </p:nvSpPr>
        <p:spPr>
          <a:xfrm>
            <a:off x="1319981" y="1039761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Categorical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A561BB-ED86-494F-B4F9-DB016D6D0C9B}"/>
              </a:ext>
            </a:extLst>
          </p:cNvPr>
          <p:cNvSpPr txBox="1"/>
          <p:nvPr/>
        </p:nvSpPr>
        <p:spPr>
          <a:xfrm>
            <a:off x="4931347" y="1039761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Continuous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2E96E4B-DBB5-452D-B2E1-A4D9FB32D0F6}"/>
              </a:ext>
            </a:extLst>
          </p:cNvPr>
          <p:cNvSpPr txBox="1"/>
          <p:nvPr/>
        </p:nvSpPr>
        <p:spPr>
          <a:xfrm>
            <a:off x="1046155" y="2403986"/>
            <a:ext cx="176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possible values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53743FB-5D60-4D79-ACD9-8211E1899712}"/>
              </a:ext>
            </a:extLst>
          </p:cNvPr>
          <p:cNvSpPr txBox="1"/>
          <p:nvPr/>
        </p:nvSpPr>
        <p:spPr>
          <a:xfrm>
            <a:off x="3922262" y="2403986"/>
            <a:ext cx="335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Infinite number of possible values</a:t>
            </a:r>
          </a:p>
        </p:txBody>
      </p:sp>
    </p:spTree>
    <p:extLst>
      <p:ext uri="{BB962C8B-B14F-4D97-AF65-F5344CB8AC3E}">
        <p14:creationId xmlns:p14="http://schemas.microsoft.com/office/powerpoint/2010/main" val="299145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490C67E-EF56-44C0-8A88-11D15F31089C}"/>
              </a:ext>
            </a:extLst>
          </p:cNvPr>
          <p:cNvSpPr/>
          <p:nvPr/>
        </p:nvSpPr>
        <p:spPr>
          <a:xfrm>
            <a:off x="4284407" y="870153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Hair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B24F8D-856C-4FB3-AA36-24485CB98347}"/>
              </a:ext>
            </a:extLst>
          </p:cNvPr>
          <p:cNvSpPr/>
          <p:nvPr/>
        </p:nvSpPr>
        <p:spPr>
          <a:xfrm>
            <a:off x="2824318" y="1943095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Mammal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FDB14CC-3015-4890-8CE8-A1F4695D60E0}"/>
              </a:ext>
            </a:extLst>
          </p:cNvPr>
          <p:cNvSpPr/>
          <p:nvPr/>
        </p:nvSpPr>
        <p:spPr>
          <a:xfrm>
            <a:off x="6000557" y="1943095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Reptile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F11AAB4-44D6-4A19-AC12-007F842F2EA5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3414254" y="1533830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9C9040-D9BC-4D70-9698-64522058D927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036575" y="1533830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F80E26A-EF07-419E-9F45-EE1BA3FD8CAD}"/>
              </a:ext>
            </a:extLst>
          </p:cNvPr>
          <p:cNvSpPr txBox="1"/>
          <p:nvPr/>
        </p:nvSpPr>
        <p:spPr>
          <a:xfrm rot="20753644">
            <a:off x="3675259" y="14081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F65A2B-98E4-45E8-96D8-A00091B25FAF}"/>
              </a:ext>
            </a:extLst>
          </p:cNvPr>
          <p:cNvSpPr txBox="1"/>
          <p:nvPr/>
        </p:nvSpPr>
        <p:spPr>
          <a:xfrm rot="988060">
            <a:off x="5674091" y="13907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4F87A76-7819-4785-84B8-29F23B27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557" y="2606772"/>
            <a:ext cx="3733800" cy="1714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AEF255D-8236-44C2-9D1F-051E01DB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4" y="2508699"/>
            <a:ext cx="3657600" cy="234315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4388BDF-09E8-4FE3-A9D6-6F0DF2A45252}"/>
              </a:ext>
            </a:extLst>
          </p:cNvPr>
          <p:cNvSpPr/>
          <p:nvPr/>
        </p:nvSpPr>
        <p:spPr>
          <a:xfrm>
            <a:off x="1631576" y="2508699"/>
            <a:ext cx="466165" cy="2278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64FB18B-FFDA-4A9B-A787-7EADD41CE731}"/>
              </a:ext>
            </a:extLst>
          </p:cNvPr>
          <p:cNvSpPr/>
          <p:nvPr/>
        </p:nvSpPr>
        <p:spPr>
          <a:xfrm>
            <a:off x="7029486" y="2606772"/>
            <a:ext cx="492191" cy="171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39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AB857AAD-992E-4560-9274-B3CCD736D397}"/>
              </a:ext>
            </a:extLst>
          </p:cNvPr>
          <p:cNvSpPr/>
          <p:nvPr/>
        </p:nvSpPr>
        <p:spPr>
          <a:xfrm>
            <a:off x="2396613" y="936522"/>
            <a:ext cx="1312607" cy="1143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D56013E-5C6E-4FD4-AA73-BB1571C716A6}"/>
              </a:ext>
            </a:extLst>
          </p:cNvPr>
          <p:cNvCxnSpPr>
            <a:stCxn id="4" idx="4"/>
          </p:cNvCxnSpPr>
          <p:nvPr/>
        </p:nvCxnSpPr>
        <p:spPr>
          <a:xfrm flipH="1">
            <a:off x="2603090" y="2079522"/>
            <a:ext cx="449827" cy="4866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084711C-E8F4-4F5F-B93C-062B34C3AE98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052917" y="2079522"/>
            <a:ext cx="501444" cy="4866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7A2BBEC-3084-45FF-A66D-022882C749B8}"/>
              </a:ext>
            </a:extLst>
          </p:cNvPr>
          <p:cNvSpPr/>
          <p:nvPr/>
        </p:nvSpPr>
        <p:spPr>
          <a:xfrm>
            <a:off x="4697361" y="936522"/>
            <a:ext cx="1312607" cy="1143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1609B69-741D-4448-BCE1-1D7A7841AA85}"/>
              </a:ext>
            </a:extLst>
          </p:cNvPr>
          <p:cNvCxnSpPr>
            <a:stCxn id="10" idx="4"/>
          </p:cNvCxnSpPr>
          <p:nvPr/>
        </p:nvCxnSpPr>
        <p:spPr>
          <a:xfrm flipH="1">
            <a:off x="4903838" y="2079522"/>
            <a:ext cx="449827" cy="4866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33C38DD-C6F9-4740-B2ED-AB475DFA9E8F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5353665" y="2079522"/>
            <a:ext cx="501444" cy="4866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F358186-6048-4CEA-821F-B88CF89A70DC}"/>
              </a:ext>
            </a:extLst>
          </p:cNvPr>
          <p:cNvSpPr txBox="1"/>
          <p:nvPr/>
        </p:nvSpPr>
        <p:spPr>
          <a:xfrm>
            <a:off x="2337619" y="552441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Totally pure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BF9B503-2275-439D-90EE-073A3AD4950E}"/>
              </a:ext>
            </a:extLst>
          </p:cNvPr>
          <p:cNvSpPr txBox="1"/>
          <p:nvPr/>
        </p:nvSpPr>
        <p:spPr>
          <a:xfrm>
            <a:off x="4617336" y="552441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impure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8058189-BCC2-494E-B211-30491431EDE9}"/>
              </a:ext>
            </a:extLst>
          </p:cNvPr>
          <p:cNvSpPr/>
          <p:nvPr/>
        </p:nvSpPr>
        <p:spPr>
          <a:xfrm>
            <a:off x="5619383" y="16213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9F2DBC8-DD68-4B08-9862-0A2F812C7272}"/>
              </a:ext>
            </a:extLst>
          </p:cNvPr>
          <p:cNvSpPr/>
          <p:nvPr/>
        </p:nvSpPr>
        <p:spPr>
          <a:xfrm>
            <a:off x="5684766" y="170515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31AFB89-4404-4C7C-ACE0-942C235CCEC3}"/>
              </a:ext>
            </a:extLst>
          </p:cNvPr>
          <p:cNvSpPr/>
          <p:nvPr/>
        </p:nvSpPr>
        <p:spPr>
          <a:xfrm>
            <a:off x="5643964" y="17737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16222AC-27B6-4677-8A17-5484E9578E44}"/>
              </a:ext>
            </a:extLst>
          </p:cNvPr>
          <p:cNvSpPr/>
          <p:nvPr/>
        </p:nvSpPr>
        <p:spPr>
          <a:xfrm>
            <a:off x="5802506" y="172801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6A4F00D-BC67-44AB-AE54-F96D45C31230}"/>
              </a:ext>
            </a:extLst>
          </p:cNvPr>
          <p:cNvSpPr/>
          <p:nvPr/>
        </p:nvSpPr>
        <p:spPr>
          <a:xfrm>
            <a:off x="5665102" y="163387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AD426FB-FFCE-4ADC-B22A-8F9595B8A1CD}"/>
              </a:ext>
            </a:extLst>
          </p:cNvPr>
          <p:cNvSpPr/>
          <p:nvPr/>
        </p:nvSpPr>
        <p:spPr>
          <a:xfrm>
            <a:off x="5779646" y="162379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0E8D768-F72F-4577-A270-151021CFC9C0}"/>
              </a:ext>
            </a:extLst>
          </p:cNvPr>
          <p:cNvSpPr/>
          <p:nvPr/>
        </p:nvSpPr>
        <p:spPr>
          <a:xfrm>
            <a:off x="5679850" y="160683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D8B7B7B-990E-49A7-8E3A-AA7D9CB8E48F}"/>
              </a:ext>
            </a:extLst>
          </p:cNvPr>
          <p:cNvSpPr/>
          <p:nvPr/>
        </p:nvSpPr>
        <p:spPr>
          <a:xfrm>
            <a:off x="5762438" y="181945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1A7B080-A3F2-472F-914A-E70D9C1CCCA5}"/>
              </a:ext>
            </a:extLst>
          </p:cNvPr>
          <p:cNvSpPr/>
          <p:nvPr/>
        </p:nvSpPr>
        <p:spPr>
          <a:xfrm>
            <a:off x="5504839" y="163953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C1E1649-C794-41CF-9CB9-70ADC1A5121D}"/>
              </a:ext>
            </a:extLst>
          </p:cNvPr>
          <p:cNvSpPr/>
          <p:nvPr/>
        </p:nvSpPr>
        <p:spPr>
          <a:xfrm>
            <a:off x="5567026" y="172801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B135CEE-EF4C-47BC-BF64-D1FDCC59281A}"/>
              </a:ext>
            </a:extLst>
          </p:cNvPr>
          <p:cNvSpPr/>
          <p:nvPr/>
        </p:nvSpPr>
        <p:spPr>
          <a:xfrm>
            <a:off x="5344699" y="166705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CF737B8-13E6-495C-BE42-78C3F3618947}"/>
              </a:ext>
            </a:extLst>
          </p:cNvPr>
          <p:cNvSpPr/>
          <p:nvPr/>
        </p:nvSpPr>
        <p:spPr>
          <a:xfrm>
            <a:off x="5410082" y="175087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A81294-7C61-4688-91F1-524692B74C00}"/>
              </a:ext>
            </a:extLst>
          </p:cNvPr>
          <p:cNvSpPr/>
          <p:nvPr/>
        </p:nvSpPr>
        <p:spPr>
          <a:xfrm>
            <a:off x="5369280" y="181945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AF6EFFC-E4E5-454D-A0D8-77B6630E5DA6}"/>
              </a:ext>
            </a:extLst>
          </p:cNvPr>
          <p:cNvSpPr/>
          <p:nvPr/>
        </p:nvSpPr>
        <p:spPr>
          <a:xfrm>
            <a:off x="5527822" y="17737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A31AAFA-168A-499B-8B4A-7C60D84DC59F}"/>
              </a:ext>
            </a:extLst>
          </p:cNvPr>
          <p:cNvSpPr/>
          <p:nvPr/>
        </p:nvSpPr>
        <p:spPr>
          <a:xfrm>
            <a:off x="5390418" y="167959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6FB0459-C194-45D2-9960-7CDB299BEFEA}"/>
              </a:ext>
            </a:extLst>
          </p:cNvPr>
          <p:cNvSpPr/>
          <p:nvPr/>
        </p:nvSpPr>
        <p:spPr>
          <a:xfrm>
            <a:off x="5504962" y="166951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54A64A8-03E2-4EA5-9D43-76A21D98C28D}"/>
              </a:ext>
            </a:extLst>
          </p:cNvPr>
          <p:cNvSpPr/>
          <p:nvPr/>
        </p:nvSpPr>
        <p:spPr>
          <a:xfrm>
            <a:off x="5405166" y="165255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E1DDEF9-7FF7-4BC1-B29A-0E8BC561FD44}"/>
              </a:ext>
            </a:extLst>
          </p:cNvPr>
          <p:cNvSpPr/>
          <p:nvPr/>
        </p:nvSpPr>
        <p:spPr>
          <a:xfrm>
            <a:off x="5487754" y="186517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A0AC48-73C8-440F-9B79-B67F512E636E}"/>
              </a:ext>
            </a:extLst>
          </p:cNvPr>
          <p:cNvSpPr/>
          <p:nvPr/>
        </p:nvSpPr>
        <p:spPr>
          <a:xfrm>
            <a:off x="5230155" y="168525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298A34B-B7C4-4EEE-BC79-99F0B113888A}"/>
              </a:ext>
            </a:extLst>
          </p:cNvPr>
          <p:cNvSpPr/>
          <p:nvPr/>
        </p:nvSpPr>
        <p:spPr>
          <a:xfrm>
            <a:off x="5292342" y="17737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CD4D476-106B-47D6-B9BD-504E38418D21}"/>
              </a:ext>
            </a:extLst>
          </p:cNvPr>
          <p:cNvSpPr/>
          <p:nvPr/>
        </p:nvSpPr>
        <p:spPr>
          <a:xfrm>
            <a:off x="5471409" y="17422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C8F8447-AF60-4F7B-9AA4-E59C3B79E3A1}"/>
              </a:ext>
            </a:extLst>
          </p:cNvPr>
          <p:cNvSpPr/>
          <p:nvPr/>
        </p:nvSpPr>
        <p:spPr>
          <a:xfrm>
            <a:off x="5536792" y="182609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0B0FCC6-4D33-43A8-8BDE-4AB2BC7C28AA}"/>
              </a:ext>
            </a:extLst>
          </p:cNvPr>
          <p:cNvSpPr/>
          <p:nvPr/>
        </p:nvSpPr>
        <p:spPr>
          <a:xfrm>
            <a:off x="5495990" y="18946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821C700-0B2E-49C2-82CC-6BAC7ACBAA91}"/>
              </a:ext>
            </a:extLst>
          </p:cNvPr>
          <p:cNvSpPr/>
          <p:nvPr/>
        </p:nvSpPr>
        <p:spPr>
          <a:xfrm>
            <a:off x="5654532" y="184895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02029E9-4FF1-4B82-8081-836F15F51386}"/>
              </a:ext>
            </a:extLst>
          </p:cNvPr>
          <p:cNvSpPr/>
          <p:nvPr/>
        </p:nvSpPr>
        <p:spPr>
          <a:xfrm>
            <a:off x="5517128" y="17548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5DCC5D46-F113-49EA-86AE-AF2A44508F8B}"/>
              </a:ext>
            </a:extLst>
          </p:cNvPr>
          <p:cNvSpPr/>
          <p:nvPr/>
        </p:nvSpPr>
        <p:spPr>
          <a:xfrm>
            <a:off x="5631672" y="174472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E583643-C7FB-436B-A217-6F190D7A9341}"/>
              </a:ext>
            </a:extLst>
          </p:cNvPr>
          <p:cNvSpPr/>
          <p:nvPr/>
        </p:nvSpPr>
        <p:spPr>
          <a:xfrm>
            <a:off x="5531876" y="172777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905D37D-3500-4B9D-848B-E3935089E690}"/>
              </a:ext>
            </a:extLst>
          </p:cNvPr>
          <p:cNvSpPr/>
          <p:nvPr/>
        </p:nvSpPr>
        <p:spPr>
          <a:xfrm>
            <a:off x="5614464" y="194039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A044DEF-969B-435A-AC55-ED59A623E927}"/>
              </a:ext>
            </a:extLst>
          </p:cNvPr>
          <p:cNvSpPr/>
          <p:nvPr/>
        </p:nvSpPr>
        <p:spPr>
          <a:xfrm>
            <a:off x="5356865" y="17604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35BB007-D80B-4E01-BB03-685C2E1AD802}"/>
              </a:ext>
            </a:extLst>
          </p:cNvPr>
          <p:cNvSpPr/>
          <p:nvPr/>
        </p:nvSpPr>
        <p:spPr>
          <a:xfrm>
            <a:off x="5419052" y="184895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C88D0F3-4BF5-497D-8348-F0D72D1B8F77}"/>
              </a:ext>
            </a:extLst>
          </p:cNvPr>
          <p:cNvSpPr/>
          <p:nvPr/>
        </p:nvSpPr>
        <p:spPr>
          <a:xfrm>
            <a:off x="5364352" y="162969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5F0F636-AD9C-4815-852B-7594DE3D3391}"/>
              </a:ext>
            </a:extLst>
          </p:cNvPr>
          <p:cNvSpPr/>
          <p:nvPr/>
        </p:nvSpPr>
        <p:spPr>
          <a:xfrm>
            <a:off x="5429735" y="171352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D4F44373-1C5E-48CB-A6FE-D183E5865235}"/>
              </a:ext>
            </a:extLst>
          </p:cNvPr>
          <p:cNvSpPr/>
          <p:nvPr/>
        </p:nvSpPr>
        <p:spPr>
          <a:xfrm>
            <a:off x="5388933" y="178209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D1EC1CE-F7C4-4F55-BE23-21B8A23E2843}"/>
              </a:ext>
            </a:extLst>
          </p:cNvPr>
          <p:cNvSpPr/>
          <p:nvPr/>
        </p:nvSpPr>
        <p:spPr>
          <a:xfrm>
            <a:off x="5547475" y="173638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7C3FACA-3C7F-4E6B-A220-881B245104FD}"/>
              </a:ext>
            </a:extLst>
          </p:cNvPr>
          <p:cNvSpPr/>
          <p:nvPr/>
        </p:nvSpPr>
        <p:spPr>
          <a:xfrm>
            <a:off x="5410071" y="164223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DAF6151-B690-49A6-8870-FA75F9B52383}"/>
              </a:ext>
            </a:extLst>
          </p:cNvPr>
          <p:cNvSpPr/>
          <p:nvPr/>
        </p:nvSpPr>
        <p:spPr>
          <a:xfrm>
            <a:off x="5524615" y="163215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D06026A1-008E-4F91-A88B-23AB3076C56E}"/>
              </a:ext>
            </a:extLst>
          </p:cNvPr>
          <p:cNvSpPr/>
          <p:nvPr/>
        </p:nvSpPr>
        <p:spPr>
          <a:xfrm>
            <a:off x="5424819" y="161520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F36FB0ED-7944-47B4-BC5C-E3F8E1FA2282}"/>
              </a:ext>
            </a:extLst>
          </p:cNvPr>
          <p:cNvSpPr/>
          <p:nvPr/>
        </p:nvSpPr>
        <p:spPr>
          <a:xfrm>
            <a:off x="5507407" y="182781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C58968E-6A73-49EB-8D7B-DE01C5EA3DB4}"/>
              </a:ext>
            </a:extLst>
          </p:cNvPr>
          <p:cNvSpPr/>
          <p:nvPr/>
        </p:nvSpPr>
        <p:spPr>
          <a:xfrm>
            <a:off x="5249808" y="164789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FFB067D-2640-4F2A-A9CF-E3C96BFD3AC5}"/>
              </a:ext>
            </a:extLst>
          </p:cNvPr>
          <p:cNvSpPr/>
          <p:nvPr/>
        </p:nvSpPr>
        <p:spPr>
          <a:xfrm>
            <a:off x="5311995" y="173638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C62EAC2-FF21-4583-A588-734F3585A9BB}"/>
              </a:ext>
            </a:extLst>
          </p:cNvPr>
          <p:cNvSpPr/>
          <p:nvPr/>
        </p:nvSpPr>
        <p:spPr>
          <a:xfrm>
            <a:off x="5089668" y="167541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0B1B9F4-27B3-4DE3-920B-715FC456AD91}"/>
              </a:ext>
            </a:extLst>
          </p:cNvPr>
          <p:cNvSpPr/>
          <p:nvPr/>
        </p:nvSpPr>
        <p:spPr>
          <a:xfrm>
            <a:off x="5155051" y="175923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21C919-0C61-4562-85DA-29D7812845B1}"/>
              </a:ext>
            </a:extLst>
          </p:cNvPr>
          <p:cNvSpPr/>
          <p:nvPr/>
        </p:nvSpPr>
        <p:spPr>
          <a:xfrm>
            <a:off x="5114249" y="182781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C1E5709-98EC-4C55-9C88-1E465E92BF35}"/>
              </a:ext>
            </a:extLst>
          </p:cNvPr>
          <p:cNvSpPr/>
          <p:nvPr/>
        </p:nvSpPr>
        <p:spPr>
          <a:xfrm>
            <a:off x="5272791" y="178209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585B4E91-67A0-4F1B-8478-9443EAF6CD0E}"/>
              </a:ext>
            </a:extLst>
          </p:cNvPr>
          <p:cNvSpPr/>
          <p:nvPr/>
        </p:nvSpPr>
        <p:spPr>
          <a:xfrm>
            <a:off x="5135387" y="168795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B59059A-036D-42EF-8B52-A68DB8B4F615}"/>
              </a:ext>
            </a:extLst>
          </p:cNvPr>
          <p:cNvSpPr/>
          <p:nvPr/>
        </p:nvSpPr>
        <p:spPr>
          <a:xfrm>
            <a:off x="5249931" y="167787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1745D01-DE5C-40D0-A1AC-6B058C8B5543}"/>
              </a:ext>
            </a:extLst>
          </p:cNvPr>
          <p:cNvSpPr/>
          <p:nvPr/>
        </p:nvSpPr>
        <p:spPr>
          <a:xfrm>
            <a:off x="5150135" y="166091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55F1ECB5-1E0E-41F8-B37E-CBA68F4288A0}"/>
              </a:ext>
            </a:extLst>
          </p:cNvPr>
          <p:cNvSpPr/>
          <p:nvPr/>
        </p:nvSpPr>
        <p:spPr>
          <a:xfrm>
            <a:off x="5232723" y="187353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EAA8A43-B308-4FF5-AE11-EF140C5B980D}"/>
              </a:ext>
            </a:extLst>
          </p:cNvPr>
          <p:cNvSpPr/>
          <p:nvPr/>
        </p:nvSpPr>
        <p:spPr>
          <a:xfrm>
            <a:off x="4975124" y="169361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11585EE-44F2-490F-B96B-181C9E86078D}"/>
              </a:ext>
            </a:extLst>
          </p:cNvPr>
          <p:cNvSpPr/>
          <p:nvPr/>
        </p:nvSpPr>
        <p:spPr>
          <a:xfrm>
            <a:off x="5037311" y="178209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119FEEB1-0D2C-4A47-969E-6F80D0B1193E}"/>
              </a:ext>
            </a:extLst>
          </p:cNvPr>
          <p:cNvSpPr/>
          <p:nvPr/>
        </p:nvSpPr>
        <p:spPr>
          <a:xfrm>
            <a:off x="5216378" y="175063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9F9160F-8509-47A5-AED8-2A6C2ACB6318}"/>
              </a:ext>
            </a:extLst>
          </p:cNvPr>
          <p:cNvSpPr/>
          <p:nvPr/>
        </p:nvSpPr>
        <p:spPr>
          <a:xfrm>
            <a:off x="5281761" y="183445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15BDDE3F-4F1A-45B5-955E-F2F03C1DE433}"/>
              </a:ext>
            </a:extLst>
          </p:cNvPr>
          <p:cNvSpPr/>
          <p:nvPr/>
        </p:nvSpPr>
        <p:spPr>
          <a:xfrm>
            <a:off x="5240959" y="190303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0B330CB-7E9C-49FA-A492-38DB54E93060}"/>
              </a:ext>
            </a:extLst>
          </p:cNvPr>
          <p:cNvSpPr/>
          <p:nvPr/>
        </p:nvSpPr>
        <p:spPr>
          <a:xfrm>
            <a:off x="5399501" y="185731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6F113A78-3853-4DCB-B33A-34F8216A984A}"/>
              </a:ext>
            </a:extLst>
          </p:cNvPr>
          <p:cNvSpPr/>
          <p:nvPr/>
        </p:nvSpPr>
        <p:spPr>
          <a:xfrm>
            <a:off x="5262097" y="176317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38F6669-619C-4263-8ED2-393D51A4FBB0}"/>
              </a:ext>
            </a:extLst>
          </p:cNvPr>
          <p:cNvSpPr/>
          <p:nvPr/>
        </p:nvSpPr>
        <p:spPr>
          <a:xfrm>
            <a:off x="5376641" y="175309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B2E9BF32-3551-4857-B637-89F66EEA3903}"/>
              </a:ext>
            </a:extLst>
          </p:cNvPr>
          <p:cNvSpPr/>
          <p:nvPr/>
        </p:nvSpPr>
        <p:spPr>
          <a:xfrm>
            <a:off x="5276845" y="173613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1445B95-DA4F-40CA-9A8C-F749AA2192C6}"/>
              </a:ext>
            </a:extLst>
          </p:cNvPr>
          <p:cNvSpPr/>
          <p:nvPr/>
        </p:nvSpPr>
        <p:spPr>
          <a:xfrm>
            <a:off x="5359433" y="194875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2E7A532-E21B-4CAD-9F08-D6FF6425D77B}"/>
              </a:ext>
            </a:extLst>
          </p:cNvPr>
          <p:cNvSpPr/>
          <p:nvPr/>
        </p:nvSpPr>
        <p:spPr>
          <a:xfrm>
            <a:off x="5101834" y="176882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85132B4-1EF6-4B16-925A-520F686C72E3}"/>
              </a:ext>
            </a:extLst>
          </p:cNvPr>
          <p:cNvSpPr/>
          <p:nvPr/>
        </p:nvSpPr>
        <p:spPr>
          <a:xfrm>
            <a:off x="5164021" y="185731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A874C6FE-4A34-4500-A626-54593FCAE146}"/>
              </a:ext>
            </a:extLst>
          </p:cNvPr>
          <p:cNvSpPr/>
          <p:nvPr/>
        </p:nvSpPr>
        <p:spPr>
          <a:xfrm>
            <a:off x="5184548" y="151540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AC5E6FE-E8C0-4D77-ABAB-E180D9A4EA13}"/>
              </a:ext>
            </a:extLst>
          </p:cNvPr>
          <p:cNvSpPr/>
          <p:nvPr/>
        </p:nvSpPr>
        <p:spPr>
          <a:xfrm>
            <a:off x="5249931" y="159922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B6A9DE06-6C59-4C6D-8041-FDBDDDF5EA5A}"/>
              </a:ext>
            </a:extLst>
          </p:cNvPr>
          <p:cNvSpPr/>
          <p:nvPr/>
        </p:nvSpPr>
        <p:spPr>
          <a:xfrm>
            <a:off x="5209129" y="166780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DB3BE50-523E-4429-A96C-FA9A155436BD}"/>
              </a:ext>
            </a:extLst>
          </p:cNvPr>
          <p:cNvSpPr/>
          <p:nvPr/>
        </p:nvSpPr>
        <p:spPr>
          <a:xfrm>
            <a:off x="5367671" y="162208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7862340-8645-40F4-B250-971EFFC8DB21}"/>
              </a:ext>
            </a:extLst>
          </p:cNvPr>
          <p:cNvSpPr/>
          <p:nvPr/>
        </p:nvSpPr>
        <p:spPr>
          <a:xfrm>
            <a:off x="5230267" y="152793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86BB436-8E0B-45E9-BEBF-CB7AFF6DC772}"/>
              </a:ext>
            </a:extLst>
          </p:cNvPr>
          <p:cNvSpPr/>
          <p:nvPr/>
        </p:nvSpPr>
        <p:spPr>
          <a:xfrm>
            <a:off x="5344811" y="1517859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6255C97C-22DA-4BFC-AA7E-A6AB2E7BE7D5}"/>
              </a:ext>
            </a:extLst>
          </p:cNvPr>
          <p:cNvSpPr/>
          <p:nvPr/>
        </p:nvSpPr>
        <p:spPr>
          <a:xfrm>
            <a:off x="5245015" y="150090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7FE1B50-EFAB-448B-9ABF-7A690B169637}"/>
              </a:ext>
            </a:extLst>
          </p:cNvPr>
          <p:cNvSpPr/>
          <p:nvPr/>
        </p:nvSpPr>
        <p:spPr>
          <a:xfrm>
            <a:off x="5327603" y="171352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055CFDDE-6BE1-4E2D-B45E-3C90BA5FD74F}"/>
              </a:ext>
            </a:extLst>
          </p:cNvPr>
          <p:cNvSpPr/>
          <p:nvPr/>
        </p:nvSpPr>
        <p:spPr>
          <a:xfrm>
            <a:off x="5070004" y="1533594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EC48556B-949C-4DCF-B199-FA18B669CD57}"/>
              </a:ext>
            </a:extLst>
          </p:cNvPr>
          <p:cNvSpPr/>
          <p:nvPr/>
        </p:nvSpPr>
        <p:spPr>
          <a:xfrm>
            <a:off x="5132191" y="162208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4E877C19-ADAA-4EEF-BD5A-837C589AE23F}"/>
              </a:ext>
            </a:extLst>
          </p:cNvPr>
          <p:cNvSpPr/>
          <p:nvPr/>
        </p:nvSpPr>
        <p:spPr>
          <a:xfrm>
            <a:off x="4909864" y="1561120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063FC04D-80BF-421A-AEC3-16CB003F279C}"/>
              </a:ext>
            </a:extLst>
          </p:cNvPr>
          <p:cNvSpPr/>
          <p:nvPr/>
        </p:nvSpPr>
        <p:spPr>
          <a:xfrm>
            <a:off x="4975247" y="164494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BCC27B0-FE64-49B5-81FB-3DEA62179A41}"/>
              </a:ext>
            </a:extLst>
          </p:cNvPr>
          <p:cNvSpPr/>
          <p:nvPr/>
        </p:nvSpPr>
        <p:spPr>
          <a:xfrm>
            <a:off x="4934445" y="171352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A97BB2E5-61F3-4B8D-A098-8392C3EEAB35}"/>
              </a:ext>
            </a:extLst>
          </p:cNvPr>
          <p:cNvSpPr/>
          <p:nvPr/>
        </p:nvSpPr>
        <p:spPr>
          <a:xfrm>
            <a:off x="5092987" y="166780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26462724-96C5-429E-87CC-CAE14C43AD7E}"/>
              </a:ext>
            </a:extLst>
          </p:cNvPr>
          <p:cNvSpPr/>
          <p:nvPr/>
        </p:nvSpPr>
        <p:spPr>
          <a:xfrm>
            <a:off x="4955583" y="157365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791D55A7-527E-4CEA-952B-7DF4A554F7B3}"/>
              </a:ext>
            </a:extLst>
          </p:cNvPr>
          <p:cNvSpPr/>
          <p:nvPr/>
        </p:nvSpPr>
        <p:spPr>
          <a:xfrm>
            <a:off x="5070127" y="156357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0D79F6BD-1A38-42AB-8880-7ECFE5566068}"/>
              </a:ext>
            </a:extLst>
          </p:cNvPr>
          <p:cNvSpPr/>
          <p:nvPr/>
        </p:nvSpPr>
        <p:spPr>
          <a:xfrm>
            <a:off x="4970331" y="154662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67E9B64D-C81A-4F81-ACDA-628CC1A335BB}"/>
              </a:ext>
            </a:extLst>
          </p:cNvPr>
          <p:cNvSpPr/>
          <p:nvPr/>
        </p:nvSpPr>
        <p:spPr>
          <a:xfrm>
            <a:off x="5052919" y="175923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BD53B0F-1FF6-4D58-84F5-E2B0293A903A}"/>
              </a:ext>
            </a:extLst>
          </p:cNvPr>
          <p:cNvSpPr/>
          <p:nvPr/>
        </p:nvSpPr>
        <p:spPr>
          <a:xfrm>
            <a:off x="4795320" y="157931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6F7B4C33-6D89-4F34-B23C-9840D3A45CEF}"/>
              </a:ext>
            </a:extLst>
          </p:cNvPr>
          <p:cNvSpPr/>
          <p:nvPr/>
        </p:nvSpPr>
        <p:spPr>
          <a:xfrm>
            <a:off x="4857507" y="166780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7F9C559F-1D4B-4E19-8A12-F2F7D94C8D61}"/>
              </a:ext>
            </a:extLst>
          </p:cNvPr>
          <p:cNvSpPr/>
          <p:nvPr/>
        </p:nvSpPr>
        <p:spPr>
          <a:xfrm>
            <a:off x="5036574" y="1636334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780A2F3-712F-490F-B46A-85AF07A40976}"/>
              </a:ext>
            </a:extLst>
          </p:cNvPr>
          <p:cNvSpPr/>
          <p:nvPr/>
        </p:nvSpPr>
        <p:spPr>
          <a:xfrm>
            <a:off x="5101957" y="172015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FF144EC-8B51-40A5-B16C-0375CEF256B6}"/>
              </a:ext>
            </a:extLst>
          </p:cNvPr>
          <p:cNvSpPr/>
          <p:nvPr/>
        </p:nvSpPr>
        <p:spPr>
          <a:xfrm>
            <a:off x="5061155" y="178873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7D5D233D-194C-4EB4-97F1-BBE64F3BE3E0}"/>
              </a:ext>
            </a:extLst>
          </p:cNvPr>
          <p:cNvSpPr/>
          <p:nvPr/>
        </p:nvSpPr>
        <p:spPr>
          <a:xfrm>
            <a:off x="5219697" y="174301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561099A-2E6C-44F1-8BBD-D5C303EBEE2B}"/>
              </a:ext>
            </a:extLst>
          </p:cNvPr>
          <p:cNvSpPr/>
          <p:nvPr/>
        </p:nvSpPr>
        <p:spPr>
          <a:xfrm>
            <a:off x="5082293" y="1648872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C44F4980-4333-4824-A97C-0F1DBEAA3BD1}"/>
              </a:ext>
            </a:extLst>
          </p:cNvPr>
          <p:cNvSpPr/>
          <p:nvPr/>
        </p:nvSpPr>
        <p:spPr>
          <a:xfrm>
            <a:off x="5196837" y="163879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67AC884F-158A-4988-93BC-414A8D0A08F0}"/>
              </a:ext>
            </a:extLst>
          </p:cNvPr>
          <p:cNvSpPr/>
          <p:nvPr/>
        </p:nvSpPr>
        <p:spPr>
          <a:xfrm>
            <a:off x="5097041" y="1621835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05914BD2-DDA6-4363-A78F-CD74BD12D31D}"/>
              </a:ext>
            </a:extLst>
          </p:cNvPr>
          <p:cNvSpPr/>
          <p:nvPr/>
        </p:nvSpPr>
        <p:spPr>
          <a:xfrm>
            <a:off x="5179629" y="183445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18679874-E02F-4E9C-87E4-2DF8A5D4DB4C}"/>
              </a:ext>
            </a:extLst>
          </p:cNvPr>
          <p:cNvSpPr/>
          <p:nvPr/>
        </p:nvSpPr>
        <p:spPr>
          <a:xfrm>
            <a:off x="4922030" y="1654527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CFA39F6A-DC46-4148-9FAA-C0BD0B1C83DA}"/>
              </a:ext>
            </a:extLst>
          </p:cNvPr>
          <p:cNvSpPr/>
          <p:nvPr/>
        </p:nvSpPr>
        <p:spPr>
          <a:xfrm>
            <a:off x="4984217" y="174301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91A8F06C-2825-4631-8ED4-7120028F1698}"/>
              </a:ext>
            </a:extLst>
          </p:cNvPr>
          <p:cNvSpPr/>
          <p:nvPr/>
        </p:nvSpPr>
        <p:spPr>
          <a:xfrm rot="18378369">
            <a:off x="4943170" y="174375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61EF0A87-DAC3-4442-9B58-4878840BEA03}"/>
              </a:ext>
            </a:extLst>
          </p:cNvPr>
          <p:cNvSpPr/>
          <p:nvPr/>
        </p:nvSpPr>
        <p:spPr>
          <a:xfrm rot="18378369">
            <a:off x="4902368" y="181233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FC13D015-8CF3-4BE1-9055-333DF1AD05BA}"/>
              </a:ext>
            </a:extLst>
          </p:cNvPr>
          <p:cNvSpPr/>
          <p:nvPr/>
        </p:nvSpPr>
        <p:spPr>
          <a:xfrm rot="18378369">
            <a:off x="4923506" y="1672468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25CEECF-5C5B-4DFA-9E30-B45C269D9394}"/>
              </a:ext>
            </a:extLst>
          </p:cNvPr>
          <p:cNvSpPr/>
          <p:nvPr/>
        </p:nvSpPr>
        <p:spPr>
          <a:xfrm rot="18378369">
            <a:off x="4938254" y="1645431"/>
            <a:ext cx="45719" cy="457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768F10CD-23B9-4290-8270-9F5F39937F16}"/>
              </a:ext>
            </a:extLst>
          </p:cNvPr>
          <p:cNvSpPr/>
          <p:nvPr/>
        </p:nvSpPr>
        <p:spPr>
          <a:xfrm rot="18378369">
            <a:off x="5020842" y="185804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3752FE92-6225-4318-85BF-BE01EDFADCBD}"/>
              </a:ext>
            </a:extLst>
          </p:cNvPr>
          <p:cNvSpPr/>
          <p:nvPr/>
        </p:nvSpPr>
        <p:spPr>
          <a:xfrm rot="18378369">
            <a:off x="4912936" y="188754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D59139D-27DC-47BE-9966-60415B39EFDD}"/>
              </a:ext>
            </a:extLst>
          </p:cNvPr>
          <p:cNvSpPr/>
          <p:nvPr/>
        </p:nvSpPr>
        <p:spPr>
          <a:xfrm>
            <a:off x="3298978" y="164320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6BA34D7-0853-49EB-838E-FD113C98FEC8}"/>
              </a:ext>
            </a:extLst>
          </p:cNvPr>
          <p:cNvSpPr/>
          <p:nvPr/>
        </p:nvSpPr>
        <p:spPr>
          <a:xfrm>
            <a:off x="3364361" y="172703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89C3BE3F-0112-4E9D-8E43-8059FEE0851B}"/>
              </a:ext>
            </a:extLst>
          </p:cNvPr>
          <p:cNvSpPr/>
          <p:nvPr/>
        </p:nvSpPr>
        <p:spPr>
          <a:xfrm>
            <a:off x="3323559" y="179560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DEA6FC91-6B59-469A-B80C-F2EC28078C6C}"/>
              </a:ext>
            </a:extLst>
          </p:cNvPr>
          <p:cNvSpPr/>
          <p:nvPr/>
        </p:nvSpPr>
        <p:spPr>
          <a:xfrm>
            <a:off x="3482101" y="174989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3B3D8EFF-6C28-4FE4-9C34-E96A1ECFBCAC}"/>
              </a:ext>
            </a:extLst>
          </p:cNvPr>
          <p:cNvSpPr/>
          <p:nvPr/>
        </p:nvSpPr>
        <p:spPr>
          <a:xfrm>
            <a:off x="3344697" y="165574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1A5C4757-F493-42E8-8172-9666A9091A69}"/>
              </a:ext>
            </a:extLst>
          </p:cNvPr>
          <p:cNvSpPr/>
          <p:nvPr/>
        </p:nvSpPr>
        <p:spPr>
          <a:xfrm>
            <a:off x="3459241" y="164566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FCEFC272-3207-46FA-94D8-F1F6DD0C386A}"/>
              </a:ext>
            </a:extLst>
          </p:cNvPr>
          <p:cNvSpPr/>
          <p:nvPr/>
        </p:nvSpPr>
        <p:spPr>
          <a:xfrm>
            <a:off x="3359445" y="162871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72F6EB43-915C-41CC-B972-E3D083F57FFE}"/>
              </a:ext>
            </a:extLst>
          </p:cNvPr>
          <p:cNvSpPr/>
          <p:nvPr/>
        </p:nvSpPr>
        <p:spPr>
          <a:xfrm>
            <a:off x="3442033" y="184132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74C029-79D4-4663-8CB8-A42A276C4542}"/>
              </a:ext>
            </a:extLst>
          </p:cNvPr>
          <p:cNvSpPr/>
          <p:nvPr/>
        </p:nvSpPr>
        <p:spPr>
          <a:xfrm>
            <a:off x="3184434" y="166140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908C5251-B39F-4D41-82CA-DE5A40F9727A}"/>
              </a:ext>
            </a:extLst>
          </p:cNvPr>
          <p:cNvSpPr/>
          <p:nvPr/>
        </p:nvSpPr>
        <p:spPr>
          <a:xfrm>
            <a:off x="3246621" y="174989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98DE2BC1-E0F9-4F4B-8669-8CEDF761898B}"/>
              </a:ext>
            </a:extLst>
          </p:cNvPr>
          <p:cNvSpPr/>
          <p:nvPr/>
        </p:nvSpPr>
        <p:spPr>
          <a:xfrm>
            <a:off x="3024294" y="168892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F561C641-F5B8-480E-9D43-5E4B60FBA8EA}"/>
              </a:ext>
            </a:extLst>
          </p:cNvPr>
          <p:cNvSpPr/>
          <p:nvPr/>
        </p:nvSpPr>
        <p:spPr>
          <a:xfrm>
            <a:off x="3089677" y="177274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84354C53-8DA4-48E5-B653-5E85AC28DA46}"/>
              </a:ext>
            </a:extLst>
          </p:cNvPr>
          <p:cNvSpPr/>
          <p:nvPr/>
        </p:nvSpPr>
        <p:spPr>
          <a:xfrm>
            <a:off x="3048875" y="184132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EAA1A6E4-347B-4389-A49E-2B560F1441B6}"/>
              </a:ext>
            </a:extLst>
          </p:cNvPr>
          <p:cNvSpPr/>
          <p:nvPr/>
        </p:nvSpPr>
        <p:spPr>
          <a:xfrm>
            <a:off x="3207417" y="179560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03F8B0A2-3779-429A-AA03-5C65BAD32A1C}"/>
              </a:ext>
            </a:extLst>
          </p:cNvPr>
          <p:cNvSpPr/>
          <p:nvPr/>
        </p:nvSpPr>
        <p:spPr>
          <a:xfrm>
            <a:off x="3070013" y="170146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E137961A-C437-4321-8B9F-6CDF30430054}"/>
              </a:ext>
            </a:extLst>
          </p:cNvPr>
          <p:cNvSpPr/>
          <p:nvPr/>
        </p:nvSpPr>
        <p:spPr>
          <a:xfrm>
            <a:off x="3184557" y="169138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3D39C42F-F46D-40DA-B6A2-E024A668D757}"/>
              </a:ext>
            </a:extLst>
          </p:cNvPr>
          <p:cNvSpPr/>
          <p:nvPr/>
        </p:nvSpPr>
        <p:spPr>
          <a:xfrm>
            <a:off x="3084761" y="167442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CDAC7CCE-55F1-4620-B36F-D3BAB453933C}"/>
              </a:ext>
            </a:extLst>
          </p:cNvPr>
          <p:cNvSpPr/>
          <p:nvPr/>
        </p:nvSpPr>
        <p:spPr>
          <a:xfrm>
            <a:off x="3167349" y="188704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2BF984B9-FBAE-4D27-9518-2146AC891F2D}"/>
              </a:ext>
            </a:extLst>
          </p:cNvPr>
          <p:cNvSpPr/>
          <p:nvPr/>
        </p:nvSpPr>
        <p:spPr>
          <a:xfrm>
            <a:off x="2909750" y="170712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A4B2DA9C-96C0-4237-ACEE-51CD1A9D239F}"/>
              </a:ext>
            </a:extLst>
          </p:cNvPr>
          <p:cNvSpPr/>
          <p:nvPr/>
        </p:nvSpPr>
        <p:spPr>
          <a:xfrm>
            <a:off x="2971937" y="179560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2DA315DC-E567-4D8F-8121-880EBC89AEA6}"/>
              </a:ext>
            </a:extLst>
          </p:cNvPr>
          <p:cNvSpPr/>
          <p:nvPr/>
        </p:nvSpPr>
        <p:spPr>
          <a:xfrm>
            <a:off x="3151004" y="176414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01165922-3D8A-4D52-9E11-DE71FB01AEF6}"/>
              </a:ext>
            </a:extLst>
          </p:cNvPr>
          <p:cNvSpPr/>
          <p:nvPr/>
        </p:nvSpPr>
        <p:spPr>
          <a:xfrm>
            <a:off x="3216387" y="184796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DFF2380B-7D77-4D76-8803-0DDAB09A3F08}"/>
              </a:ext>
            </a:extLst>
          </p:cNvPr>
          <p:cNvSpPr/>
          <p:nvPr/>
        </p:nvSpPr>
        <p:spPr>
          <a:xfrm>
            <a:off x="3175585" y="191654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FAE1A73A-B270-4918-BCDD-16229B5A5595}"/>
              </a:ext>
            </a:extLst>
          </p:cNvPr>
          <p:cNvSpPr/>
          <p:nvPr/>
        </p:nvSpPr>
        <p:spPr>
          <a:xfrm>
            <a:off x="3334127" y="187082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2E278CFC-BE99-4BD3-A729-29BA73BC3CA4}"/>
              </a:ext>
            </a:extLst>
          </p:cNvPr>
          <p:cNvSpPr/>
          <p:nvPr/>
        </p:nvSpPr>
        <p:spPr>
          <a:xfrm>
            <a:off x="3196723" y="177668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A6E62AF-7E95-4BE5-85C5-6CEA8639B13C}"/>
              </a:ext>
            </a:extLst>
          </p:cNvPr>
          <p:cNvSpPr/>
          <p:nvPr/>
        </p:nvSpPr>
        <p:spPr>
          <a:xfrm>
            <a:off x="3311267" y="176660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A622C46F-E018-4C33-8D1C-CC58CD73C59D}"/>
              </a:ext>
            </a:extLst>
          </p:cNvPr>
          <p:cNvSpPr/>
          <p:nvPr/>
        </p:nvSpPr>
        <p:spPr>
          <a:xfrm>
            <a:off x="3211471" y="174964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49A317E-E715-43A7-98F1-E32CD91772CD}"/>
              </a:ext>
            </a:extLst>
          </p:cNvPr>
          <p:cNvSpPr/>
          <p:nvPr/>
        </p:nvSpPr>
        <p:spPr>
          <a:xfrm>
            <a:off x="3294059" y="196226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A7C71251-68D8-4BE2-A666-8CCBD74971F6}"/>
              </a:ext>
            </a:extLst>
          </p:cNvPr>
          <p:cNvSpPr/>
          <p:nvPr/>
        </p:nvSpPr>
        <p:spPr>
          <a:xfrm>
            <a:off x="3036460" y="178233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7182E4A-E045-4A63-A0DA-FF816F978E58}"/>
              </a:ext>
            </a:extLst>
          </p:cNvPr>
          <p:cNvSpPr/>
          <p:nvPr/>
        </p:nvSpPr>
        <p:spPr>
          <a:xfrm>
            <a:off x="3098647" y="187082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9F9E57D0-C53D-4215-A9E1-E8DAB5C9B2CE}"/>
              </a:ext>
            </a:extLst>
          </p:cNvPr>
          <p:cNvSpPr/>
          <p:nvPr/>
        </p:nvSpPr>
        <p:spPr>
          <a:xfrm>
            <a:off x="3043947" y="165157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04441758-28C6-4E3B-9912-AC4BB7605486}"/>
              </a:ext>
            </a:extLst>
          </p:cNvPr>
          <p:cNvSpPr/>
          <p:nvPr/>
        </p:nvSpPr>
        <p:spPr>
          <a:xfrm>
            <a:off x="3109330" y="173539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E45C5E7-72B6-4AA9-B00B-AE1D5594FE06}"/>
              </a:ext>
            </a:extLst>
          </p:cNvPr>
          <p:cNvSpPr/>
          <p:nvPr/>
        </p:nvSpPr>
        <p:spPr>
          <a:xfrm>
            <a:off x="3068528" y="180397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776D88B1-154C-4399-87D5-E12833C94FFE}"/>
              </a:ext>
            </a:extLst>
          </p:cNvPr>
          <p:cNvSpPr/>
          <p:nvPr/>
        </p:nvSpPr>
        <p:spPr>
          <a:xfrm>
            <a:off x="3227070" y="175825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61FD0847-85A3-43BB-BE42-1D183DA62C06}"/>
              </a:ext>
            </a:extLst>
          </p:cNvPr>
          <p:cNvSpPr/>
          <p:nvPr/>
        </p:nvSpPr>
        <p:spPr>
          <a:xfrm>
            <a:off x="3089666" y="166410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014DCC3D-81AD-4F6C-B8C9-75CC2DC2DD6F}"/>
              </a:ext>
            </a:extLst>
          </p:cNvPr>
          <p:cNvSpPr/>
          <p:nvPr/>
        </p:nvSpPr>
        <p:spPr>
          <a:xfrm>
            <a:off x="3204210" y="165402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C768D4F-67E1-4DC3-AB26-F0BDE9C502BD}"/>
              </a:ext>
            </a:extLst>
          </p:cNvPr>
          <p:cNvSpPr/>
          <p:nvPr/>
        </p:nvSpPr>
        <p:spPr>
          <a:xfrm>
            <a:off x="3104414" y="163707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9DA6E2FA-5FE4-4E64-A45A-7A281EDCA5B1}"/>
              </a:ext>
            </a:extLst>
          </p:cNvPr>
          <p:cNvSpPr/>
          <p:nvPr/>
        </p:nvSpPr>
        <p:spPr>
          <a:xfrm>
            <a:off x="3187002" y="184968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E1FFB186-3FD6-4CC3-8B90-EA4C70C897D2}"/>
              </a:ext>
            </a:extLst>
          </p:cNvPr>
          <p:cNvSpPr/>
          <p:nvPr/>
        </p:nvSpPr>
        <p:spPr>
          <a:xfrm>
            <a:off x="2929403" y="166976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000D9EAA-D519-477C-92F4-FEFAF15F5F3F}"/>
              </a:ext>
            </a:extLst>
          </p:cNvPr>
          <p:cNvSpPr/>
          <p:nvPr/>
        </p:nvSpPr>
        <p:spPr>
          <a:xfrm>
            <a:off x="2991590" y="175825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11DAE687-CD4E-4C29-828F-C28C3397E9F0}"/>
              </a:ext>
            </a:extLst>
          </p:cNvPr>
          <p:cNvSpPr/>
          <p:nvPr/>
        </p:nvSpPr>
        <p:spPr>
          <a:xfrm>
            <a:off x="2769263" y="169728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21B8EBBF-5C78-48C9-98A2-F966FCD9071B}"/>
              </a:ext>
            </a:extLst>
          </p:cNvPr>
          <p:cNvSpPr/>
          <p:nvPr/>
        </p:nvSpPr>
        <p:spPr>
          <a:xfrm>
            <a:off x="2834646" y="178111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65E6D4D3-1BAE-4D87-A1D4-0921A5A351C9}"/>
              </a:ext>
            </a:extLst>
          </p:cNvPr>
          <p:cNvSpPr/>
          <p:nvPr/>
        </p:nvSpPr>
        <p:spPr>
          <a:xfrm>
            <a:off x="2793844" y="184968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174E152E-E418-4F74-AD7B-345082596EFF}"/>
              </a:ext>
            </a:extLst>
          </p:cNvPr>
          <p:cNvSpPr/>
          <p:nvPr/>
        </p:nvSpPr>
        <p:spPr>
          <a:xfrm>
            <a:off x="2952386" y="180397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26788A29-6BA5-461F-B677-6364E11B8038}"/>
              </a:ext>
            </a:extLst>
          </p:cNvPr>
          <p:cNvSpPr/>
          <p:nvPr/>
        </p:nvSpPr>
        <p:spPr>
          <a:xfrm>
            <a:off x="2814982" y="170982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68266D8E-A302-4C87-A40C-2DF3F9294D59}"/>
              </a:ext>
            </a:extLst>
          </p:cNvPr>
          <p:cNvSpPr/>
          <p:nvPr/>
        </p:nvSpPr>
        <p:spPr>
          <a:xfrm>
            <a:off x="2929526" y="1699747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8A351625-1128-4F72-90EF-713EBA183B5E}"/>
              </a:ext>
            </a:extLst>
          </p:cNvPr>
          <p:cNvSpPr/>
          <p:nvPr/>
        </p:nvSpPr>
        <p:spPr>
          <a:xfrm>
            <a:off x="2829730" y="168279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D8F69876-10DA-4439-9EF1-826099099764}"/>
              </a:ext>
            </a:extLst>
          </p:cNvPr>
          <p:cNvSpPr/>
          <p:nvPr/>
        </p:nvSpPr>
        <p:spPr>
          <a:xfrm>
            <a:off x="2912318" y="189540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4E4D9FF1-BF36-458B-ACE3-FD83D74BB27E}"/>
              </a:ext>
            </a:extLst>
          </p:cNvPr>
          <p:cNvSpPr/>
          <p:nvPr/>
        </p:nvSpPr>
        <p:spPr>
          <a:xfrm>
            <a:off x="2654719" y="171548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DDFE36A9-70E8-476C-B89E-D145E2958D03}"/>
              </a:ext>
            </a:extLst>
          </p:cNvPr>
          <p:cNvSpPr/>
          <p:nvPr/>
        </p:nvSpPr>
        <p:spPr>
          <a:xfrm>
            <a:off x="2716906" y="180397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B707ACDD-0951-4C0C-8678-C8B5ED5B5792}"/>
              </a:ext>
            </a:extLst>
          </p:cNvPr>
          <p:cNvSpPr/>
          <p:nvPr/>
        </p:nvSpPr>
        <p:spPr>
          <a:xfrm>
            <a:off x="2895973" y="177250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C7B9E50E-96DE-4695-A16E-A8D6BE71DA59}"/>
              </a:ext>
            </a:extLst>
          </p:cNvPr>
          <p:cNvSpPr/>
          <p:nvPr/>
        </p:nvSpPr>
        <p:spPr>
          <a:xfrm>
            <a:off x="2961356" y="185632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F1E9A21E-E3BC-4135-96BC-18756F7194C7}"/>
              </a:ext>
            </a:extLst>
          </p:cNvPr>
          <p:cNvSpPr/>
          <p:nvPr/>
        </p:nvSpPr>
        <p:spPr>
          <a:xfrm>
            <a:off x="2920554" y="192490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8E33FC33-3612-467A-B65D-A7DAF4FEFBEB}"/>
              </a:ext>
            </a:extLst>
          </p:cNvPr>
          <p:cNvSpPr/>
          <p:nvPr/>
        </p:nvSpPr>
        <p:spPr>
          <a:xfrm>
            <a:off x="3079096" y="187918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3FB97259-5806-4A94-9F8C-BAB7CAA39617}"/>
              </a:ext>
            </a:extLst>
          </p:cNvPr>
          <p:cNvSpPr/>
          <p:nvPr/>
        </p:nvSpPr>
        <p:spPr>
          <a:xfrm>
            <a:off x="2941692" y="178504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ED762550-062A-49D6-BAEC-353CD6ACDD7F}"/>
              </a:ext>
            </a:extLst>
          </p:cNvPr>
          <p:cNvSpPr/>
          <p:nvPr/>
        </p:nvSpPr>
        <p:spPr>
          <a:xfrm>
            <a:off x="3056236" y="177496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591BEC49-A7E2-470D-8DB5-1A87072BC9CA}"/>
              </a:ext>
            </a:extLst>
          </p:cNvPr>
          <p:cNvSpPr/>
          <p:nvPr/>
        </p:nvSpPr>
        <p:spPr>
          <a:xfrm>
            <a:off x="2956440" y="175800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2653DF11-E18A-445E-BEC4-DD59EFC1BC34}"/>
              </a:ext>
            </a:extLst>
          </p:cNvPr>
          <p:cNvSpPr/>
          <p:nvPr/>
        </p:nvSpPr>
        <p:spPr>
          <a:xfrm>
            <a:off x="3039028" y="197062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2514E633-A7BC-427F-8A03-DA17955DE66B}"/>
              </a:ext>
            </a:extLst>
          </p:cNvPr>
          <p:cNvSpPr/>
          <p:nvPr/>
        </p:nvSpPr>
        <p:spPr>
          <a:xfrm>
            <a:off x="2781429" y="179069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F15CB526-930D-462A-860A-21E258A9BFEB}"/>
              </a:ext>
            </a:extLst>
          </p:cNvPr>
          <p:cNvSpPr/>
          <p:nvPr/>
        </p:nvSpPr>
        <p:spPr>
          <a:xfrm>
            <a:off x="2843616" y="187918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238F2B92-0227-44D1-8E64-23866B418717}"/>
              </a:ext>
            </a:extLst>
          </p:cNvPr>
          <p:cNvSpPr/>
          <p:nvPr/>
        </p:nvSpPr>
        <p:spPr>
          <a:xfrm>
            <a:off x="2864143" y="153727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C3B4DA96-63C5-4587-A23E-23996AB8B9AC}"/>
              </a:ext>
            </a:extLst>
          </p:cNvPr>
          <p:cNvSpPr/>
          <p:nvPr/>
        </p:nvSpPr>
        <p:spPr>
          <a:xfrm>
            <a:off x="2929526" y="162109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B0BCD3C5-2B70-462C-8301-87EF108075F1}"/>
              </a:ext>
            </a:extLst>
          </p:cNvPr>
          <p:cNvSpPr/>
          <p:nvPr/>
        </p:nvSpPr>
        <p:spPr>
          <a:xfrm>
            <a:off x="2888724" y="168967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A91AEBF6-37F9-43A2-892B-F1F46B3B7BC3}"/>
              </a:ext>
            </a:extLst>
          </p:cNvPr>
          <p:cNvSpPr/>
          <p:nvPr/>
        </p:nvSpPr>
        <p:spPr>
          <a:xfrm>
            <a:off x="3047266" y="164395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3256130A-9273-4092-A666-E13BA7BF1E5E}"/>
              </a:ext>
            </a:extLst>
          </p:cNvPr>
          <p:cNvSpPr/>
          <p:nvPr/>
        </p:nvSpPr>
        <p:spPr>
          <a:xfrm>
            <a:off x="2909862" y="154981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C51714AE-9BD8-4EF3-B3FF-D41F257D99FA}"/>
              </a:ext>
            </a:extLst>
          </p:cNvPr>
          <p:cNvSpPr/>
          <p:nvPr/>
        </p:nvSpPr>
        <p:spPr>
          <a:xfrm>
            <a:off x="3024406" y="153973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1A0944AE-23C4-4691-940A-448DBBCCE725}"/>
              </a:ext>
            </a:extLst>
          </p:cNvPr>
          <p:cNvSpPr/>
          <p:nvPr/>
        </p:nvSpPr>
        <p:spPr>
          <a:xfrm>
            <a:off x="2924610" y="152277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03B0E7C0-18CC-4FF9-BF38-D98610AACA32}"/>
              </a:ext>
            </a:extLst>
          </p:cNvPr>
          <p:cNvSpPr/>
          <p:nvPr/>
        </p:nvSpPr>
        <p:spPr>
          <a:xfrm>
            <a:off x="3007198" y="173539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87314E5E-9262-49BA-BFAC-0E99A6B8D4CB}"/>
              </a:ext>
            </a:extLst>
          </p:cNvPr>
          <p:cNvSpPr/>
          <p:nvPr/>
        </p:nvSpPr>
        <p:spPr>
          <a:xfrm>
            <a:off x="2749599" y="155546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0F124C18-3BD4-4277-AC5F-F5C9D6C28B00}"/>
              </a:ext>
            </a:extLst>
          </p:cNvPr>
          <p:cNvSpPr/>
          <p:nvPr/>
        </p:nvSpPr>
        <p:spPr>
          <a:xfrm>
            <a:off x="2811786" y="164395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D4110728-35D9-4684-BF7A-FB17C41D26F9}"/>
              </a:ext>
            </a:extLst>
          </p:cNvPr>
          <p:cNvSpPr/>
          <p:nvPr/>
        </p:nvSpPr>
        <p:spPr>
          <a:xfrm>
            <a:off x="2589459" y="158299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2FC25E0A-4B5A-4FEB-9750-A545EAD371CF}"/>
              </a:ext>
            </a:extLst>
          </p:cNvPr>
          <p:cNvSpPr/>
          <p:nvPr/>
        </p:nvSpPr>
        <p:spPr>
          <a:xfrm>
            <a:off x="2654842" y="166681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ECE960E2-882D-4532-9A38-395EA917B4BD}"/>
              </a:ext>
            </a:extLst>
          </p:cNvPr>
          <p:cNvSpPr/>
          <p:nvPr/>
        </p:nvSpPr>
        <p:spPr>
          <a:xfrm>
            <a:off x="2614040" y="173539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31281FEA-FE91-46FC-9FF5-CD76CBC386EA}"/>
              </a:ext>
            </a:extLst>
          </p:cNvPr>
          <p:cNvSpPr/>
          <p:nvPr/>
        </p:nvSpPr>
        <p:spPr>
          <a:xfrm>
            <a:off x="2772582" y="168967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397D5BC0-32C7-4C65-A8BB-F0A369BCF4BC}"/>
              </a:ext>
            </a:extLst>
          </p:cNvPr>
          <p:cNvSpPr/>
          <p:nvPr/>
        </p:nvSpPr>
        <p:spPr>
          <a:xfrm>
            <a:off x="2635178" y="159552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49FC36C0-BCD4-4FF0-BA87-D6853EFE2EB0}"/>
              </a:ext>
            </a:extLst>
          </p:cNvPr>
          <p:cNvSpPr/>
          <p:nvPr/>
        </p:nvSpPr>
        <p:spPr>
          <a:xfrm>
            <a:off x="2749722" y="158544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93FCA5F4-CE9B-40F3-85A5-38C9FABE25F3}"/>
              </a:ext>
            </a:extLst>
          </p:cNvPr>
          <p:cNvSpPr/>
          <p:nvPr/>
        </p:nvSpPr>
        <p:spPr>
          <a:xfrm>
            <a:off x="2649926" y="156849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3A92A526-93E4-442D-8256-9CBE4F7579E7}"/>
              </a:ext>
            </a:extLst>
          </p:cNvPr>
          <p:cNvSpPr/>
          <p:nvPr/>
        </p:nvSpPr>
        <p:spPr>
          <a:xfrm>
            <a:off x="2732514" y="178111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3D2239D6-5301-4DF1-AFB8-269290A4DDAE}"/>
              </a:ext>
            </a:extLst>
          </p:cNvPr>
          <p:cNvSpPr/>
          <p:nvPr/>
        </p:nvSpPr>
        <p:spPr>
          <a:xfrm>
            <a:off x="2474915" y="160118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8B3B2C69-5FD1-4CC2-BB67-23D4E140217B}"/>
              </a:ext>
            </a:extLst>
          </p:cNvPr>
          <p:cNvSpPr/>
          <p:nvPr/>
        </p:nvSpPr>
        <p:spPr>
          <a:xfrm>
            <a:off x="2537102" y="168967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7E80F636-C1F4-4C38-86FE-4DB45D7FBD4F}"/>
              </a:ext>
            </a:extLst>
          </p:cNvPr>
          <p:cNvSpPr/>
          <p:nvPr/>
        </p:nvSpPr>
        <p:spPr>
          <a:xfrm>
            <a:off x="2716169" y="165820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1EBF0930-3D8C-410D-BDDD-A8314320C19A}"/>
              </a:ext>
            </a:extLst>
          </p:cNvPr>
          <p:cNvSpPr/>
          <p:nvPr/>
        </p:nvSpPr>
        <p:spPr>
          <a:xfrm>
            <a:off x="2781552" y="174202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219454F6-39EB-4E57-A648-8AA650836C3F}"/>
              </a:ext>
            </a:extLst>
          </p:cNvPr>
          <p:cNvSpPr/>
          <p:nvPr/>
        </p:nvSpPr>
        <p:spPr>
          <a:xfrm>
            <a:off x="2740750" y="181060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ED595407-05CE-453E-9465-F370718352C9}"/>
              </a:ext>
            </a:extLst>
          </p:cNvPr>
          <p:cNvSpPr/>
          <p:nvPr/>
        </p:nvSpPr>
        <p:spPr>
          <a:xfrm>
            <a:off x="2899292" y="176488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AC4180F2-8051-428D-818F-DAB03F4130C7}"/>
              </a:ext>
            </a:extLst>
          </p:cNvPr>
          <p:cNvSpPr/>
          <p:nvPr/>
        </p:nvSpPr>
        <p:spPr>
          <a:xfrm>
            <a:off x="2761888" y="167074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FF0C642B-DCEA-4459-918A-3F7BB9562EBC}"/>
              </a:ext>
            </a:extLst>
          </p:cNvPr>
          <p:cNvSpPr/>
          <p:nvPr/>
        </p:nvSpPr>
        <p:spPr>
          <a:xfrm>
            <a:off x="2876432" y="1660663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0444607E-6EAC-4A48-9D50-092E9EBBF95C}"/>
              </a:ext>
            </a:extLst>
          </p:cNvPr>
          <p:cNvSpPr/>
          <p:nvPr/>
        </p:nvSpPr>
        <p:spPr>
          <a:xfrm>
            <a:off x="2776636" y="164370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5E193A00-F1BC-4675-9374-364DF31884B4}"/>
              </a:ext>
            </a:extLst>
          </p:cNvPr>
          <p:cNvSpPr/>
          <p:nvPr/>
        </p:nvSpPr>
        <p:spPr>
          <a:xfrm>
            <a:off x="2859224" y="1856324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20049732-D0F7-49A3-B78A-C49806AA6A1E}"/>
              </a:ext>
            </a:extLst>
          </p:cNvPr>
          <p:cNvSpPr/>
          <p:nvPr/>
        </p:nvSpPr>
        <p:spPr>
          <a:xfrm>
            <a:off x="2601625" y="1676398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6CB0403B-5CC1-4268-BA56-C1FC1EDF6822}"/>
              </a:ext>
            </a:extLst>
          </p:cNvPr>
          <p:cNvSpPr/>
          <p:nvPr/>
        </p:nvSpPr>
        <p:spPr>
          <a:xfrm>
            <a:off x="2663812" y="1764886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40A5431C-9642-4DE4-9F0B-6F8A340F75D2}"/>
              </a:ext>
            </a:extLst>
          </p:cNvPr>
          <p:cNvSpPr/>
          <p:nvPr/>
        </p:nvSpPr>
        <p:spPr>
          <a:xfrm rot="18378369">
            <a:off x="2622765" y="176562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C3A53284-BB3E-4675-9186-8095C64DBC54}"/>
              </a:ext>
            </a:extLst>
          </p:cNvPr>
          <p:cNvSpPr/>
          <p:nvPr/>
        </p:nvSpPr>
        <p:spPr>
          <a:xfrm rot="18378369">
            <a:off x="2581963" y="1834201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4BDD09A5-1DF4-4FF1-B6FD-A22B81066451}"/>
              </a:ext>
            </a:extLst>
          </p:cNvPr>
          <p:cNvSpPr/>
          <p:nvPr/>
        </p:nvSpPr>
        <p:spPr>
          <a:xfrm rot="18378369">
            <a:off x="2603101" y="1694339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09C520D7-5973-4619-923D-8951A2031C13}"/>
              </a:ext>
            </a:extLst>
          </p:cNvPr>
          <p:cNvSpPr/>
          <p:nvPr/>
        </p:nvSpPr>
        <p:spPr>
          <a:xfrm rot="18378369">
            <a:off x="2617849" y="1667302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16CD2EBA-BC3E-4C6B-9EA9-5AF8ED97C85D}"/>
              </a:ext>
            </a:extLst>
          </p:cNvPr>
          <p:cNvSpPr/>
          <p:nvPr/>
        </p:nvSpPr>
        <p:spPr>
          <a:xfrm rot="18378369">
            <a:off x="2700437" y="1879920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029FE502-03AD-44CE-A4FF-288A558E1165}"/>
              </a:ext>
            </a:extLst>
          </p:cNvPr>
          <p:cNvSpPr/>
          <p:nvPr/>
        </p:nvSpPr>
        <p:spPr>
          <a:xfrm rot="18378369">
            <a:off x="2592531" y="1909415"/>
            <a:ext cx="45719" cy="457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9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57A73AC9-7BDA-4EDD-9075-C818841A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1" y="4081155"/>
            <a:ext cx="3152775" cy="9525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27129DF-0DEE-4D2B-A613-D3CF7F2C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3" y="671050"/>
            <a:ext cx="3143250" cy="36957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880DCA-9CE5-4FB1-B2C4-A6D55A3583ED}"/>
              </a:ext>
            </a:extLst>
          </p:cNvPr>
          <p:cNvSpPr/>
          <p:nvPr/>
        </p:nvSpPr>
        <p:spPr>
          <a:xfrm>
            <a:off x="833283" y="671050"/>
            <a:ext cx="766916" cy="374209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A07FD37-8BFE-4728-A1FC-1833956792D4}"/>
              </a:ext>
            </a:extLst>
          </p:cNvPr>
          <p:cNvCxnSpPr>
            <a:cxnSpLocks/>
          </p:cNvCxnSpPr>
          <p:nvPr/>
        </p:nvCxnSpPr>
        <p:spPr>
          <a:xfrm flipV="1">
            <a:off x="1600199" y="1447252"/>
            <a:ext cx="3257841" cy="108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42007EA-0F07-4100-BEEC-30D7895952A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00199" y="2542098"/>
            <a:ext cx="3166828" cy="1619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0B0E85-2E9B-48F7-B3BF-D06DB53BBA3F}"/>
              </a:ext>
            </a:extLst>
          </p:cNvPr>
          <p:cNvSpPr txBox="1"/>
          <p:nvPr/>
        </p:nvSpPr>
        <p:spPr>
          <a:xfrm rot="20440834">
            <a:off x="3616247" y="1287989"/>
            <a:ext cx="13563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toothed == True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B2ACE6-9D33-4006-9846-98D3388D998E}"/>
              </a:ext>
            </a:extLst>
          </p:cNvPr>
          <p:cNvSpPr txBox="1"/>
          <p:nvPr/>
        </p:nvSpPr>
        <p:spPr>
          <a:xfrm rot="1666095">
            <a:off x="3573448" y="3543109"/>
            <a:ext cx="13980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toothed == False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7B4C4D2-6B93-4A78-BBE4-7D025FDCE34B}"/>
              </a:ext>
            </a:extLst>
          </p:cNvPr>
          <p:cNvSpPr/>
          <p:nvPr/>
        </p:nvSpPr>
        <p:spPr>
          <a:xfrm>
            <a:off x="7394373" y="4049411"/>
            <a:ext cx="766916" cy="9797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62FB97C-1710-4529-B901-A0A967D8F96B}"/>
              </a:ext>
            </a:extLst>
          </p:cNvPr>
          <p:cNvSpPr/>
          <p:nvPr/>
        </p:nvSpPr>
        <p:spPr>
          <a:xfrm>
            <a:off x="5353324" y="4049411"/>
            <a:ext cx="766916" cy="9797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38D1970-3B12-4111-8869-52B792FBA15A}"/>
              </a:ext>
            </a:extLst>
          </p:cNvPr>
          <p:cNvSpPr txBox="1"/>
          <p:nvPr/>
        </p:nvSpPr>
        <p:spPr>
          <a:xfrm>
            <a:off x="8367272" y="287595"/>
            <a:ext cx="2543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Calculate the entropy</a:t>
            </a:r>
          </a:p>
          <a:p>
            <a:r>
              <a:rPr lang="en-GB" dirty="0"/>
              <a:t>for toothed == True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5591D9-C08B-4500-AF79-59B30B0CB97E}"/>
              </a:ext>
            </a:extLst>
          </p:cNvPr>
          <p:cNvSpPr txBox="1"/>
          <p:nvPr/>
        </p:nvSpPr>
        <p:spPr>
          <a:xfrm>
            <a:off x="8367272" y="1319941"/>
            <a:ext cx="253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  Calculate the entropy</a:t>
            </a:r>
          </a:p>
          <a:p>
            <a:r>
              <a:rPr lang="en-GB" dirty="0"/>
              <a:t>for toothed == False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0ACE10-AB6A-4ED3-BE6D-561A10E76C4D}"/>
              </a:ext>
            </a:extLst>
          </p:cNvPr>
          <p:cNvSpPr txBox="1"/>
          <p:nvPr/>
        </p:nvSpPr>
        <p:spPr>
          <a:xfrm>
            <a:off x="8367272" y="2344954"/>
            <a:ext cx="254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GB" dirty="0"/>
              <a:t>Sum up the entropies</a:t>
            </a:r>
          </a:p>
          <a:p>
            <a:r>
              <a:rPr lang="en-GB" dirty="0"/>
              <a:t>of 1. and 2.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B4165C1-801D-4E71-869E-5272EED693B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632818" y="1994847"/>
            <a:ext cx="9290" cy="350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36C7C70-3A62-495C-BA4C-3928E011FCCC}"/>
              </a:ext>
            </a:extLst>
          </p:cNvPr>
          <p:cNvSpPr txBox="1"/>
          <p:nvPr/>
        </p:nvSpPr>
        <p:spPr>
          <a:xfrm>
            <a:off x="8367272" y="3341392"/>
            <a:ext cx="247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Subtract this sum </a:t>
            </a:r>
          </a:p>
          <a:p>
            <a:r>
              <a:rPr lang="en-GB" dirty="0"/>
              <a:t>from the whole datasets</a:t>
            </a:r>
          </a:p>
          <a:p>
            <a:r>
              <a:rPr lang="en-GB" dirty="0"/>
              <a:t>entropy </a:t>
            </a:r>
            <a:r>
              <a:rPr lang="en-GB" dirty="0">
                <a:sym typeface="Wingdings" panose="05000000000000000000" pitchFamily="2" charset="2"/>
              </a:rPr>
              <a:t> InfoGain</a:t>
            </a:r>
            <a:endParaRPr lang="en-GB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48618BB-51FD-4405-91B1-06DD140FFBBD}"/>
              </a:ext>
            </a:extLst>
          </p:cNvPr>
          <p:cNvCxnSpPr>
            <a:cxnSpLocks/>
          </p:cNvCxnSpPr>
          <p:nvPr/>
        </p:nvCxnSpPr>
        <p:spPr>
          <a:xfrm>
            <a:off x="9632818" y="2942891"/>
            <a:ext cx="9290" cy="350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481446-53A6-4BB5-9DF7-914253A48F56}"/>
              </a:ext>
            </a:extLst>
          </p:cNvPr>
          <p:cNvCxnSpPr>
            <a:cxnSpLocks/>
          </p:cNvCxnSpPr>
          <p:nvPr/>
        </p:nvCxnSpPr>
        <p:spPr>
          <a:xfrm>
            <a:off x="1106129" y="4586748"/>
            <a:ext cx="2172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>
            <a:extLst>
              <a:ext uri="{FF2B5EF4-FFF2-40B4-BE49-F238E27FC236}">
                <a16:creationId xmlns:a16="http://schemas.microsoft.com/office/drawing/2014/main" id="{31BF58D7-B8EE-4828-AC4F-8E2B756C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03" y="357034"/>
            <a:ext cx="3152775" cy="30099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0161610-B1E1-4AB5-A5D5-A53CADCD5E73}"/>
              </a:ext>
            </a:extLst>
          </p:cNvPr>
          <p:cNvSpPr/>
          <p:nvPr/>
        </p:nvSpPr>
        <p:spPr>
          <a:xfrm>
            <a:off x="5319192" y="274381"/>
            <a:ext cx="766916" cy="29908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19B2F8-E92D-4C65-8E0D-72F7BBEC7F79}"/>
              </a:ext>
            </a:extLst>
          </p:cNvPr>
          <p:cNvSpPr/>
          <p:nvPr/>
        </p:nvSpPr>
        <p:spPr>
          <a:xfrm>
            <a:off x="7361484" y="274381"/>
            <a:ext cx="766916" cy="29908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A0FA5B5-A156-4152-BC3F-1F28D9AA83CF}"/>
              </a:ext>
            </a:extLst>
          </p:cNvPr>
          <p:cNvCxnSpPr>
            <a:cxnSpLocks/>
          </p:cNvCxnSpPr>
          <p:nvPr/>
        </p:nvCxnSpPr>
        <p:spPr>
          <a:xfrm>
            <a:off x="9632818" y="951880"/>
            <a:ext cx="9290" cy="350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7D119506-D3A9-43C5-A202-BDE79F5AA7A1}"/>
              </a:ext>
            </a:extLst>
          </p:cNvPr>
          <p:cNvSpPr txBox="1"/>
          <p:nvPr/>
        </p:nvSpPr>
        <p:spPr>
          <a:xfrm>
            <a:off x="833283" y="4611914"/>
            <a:ext cx="2793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After computing the IG of feature </a:t>
            </a:r>
            <a:r>
              <a:rPr lang="en-GB" sz="1200" i="1" dirty="0"/>
              <a:t>toothed</a:t>
            </a:r>
          </a:p>
          <a:p>
            <a:r>
              <a:rPr lang="en-GB" sz="1200" dirty="0"/>
              <a:t>do this for features </a:t>
            </a:r>
            <a:r>
              <a:rPr lang="en-GB" sz="1200" i="1" dirty="0"/>
              <a:t>breathes </a:t>
            </a:r>
            <a:r>
              <a:rPr lang="en-GB" sz="1200" dirty="0"/>
              <a:t>and </a:t>
            </a:r>
            <a:r>
              <a:rPr lang="en-GB" sz="1200" i="1" dirty="0"/>
              <a:t>legs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9008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66EF0D-23B3-48A6-B3D3-2D5C6900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5"/>
          <a:stretch/>
        </p:blipFill>
        <p:spPr>
          <a:xfrm>
            <a:off x="1148531" y="1651819"/>
            <a:ext cx="8877300" cy="638328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1ECBF340-FEA3-4A6F-94FD-B4FCFC703DE1}"/>
              </a:ext>
            </a:extLst>
          </p:cNvPr>
          <p:cNvSpPr/>
          <p:nvPr/>
        </p:nvSpPr>
        <p:spPr>
          <a:xfrm rot="5400000">
            <a:off x="3560196" y="1829863"/>
            <a:ext cx="401283" cy="1091382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A1AAD9F9-1697-4971-8F0F-34FEDF3CAC11}"/>
              </a:ext>
            </a:extLst>
          </p:cNvPr>
          <p:cNvSpPr/>
          <p:nvPr/>
        </p:nvSpPr>
        <p:spPr>
          <a:xfrm rot="5400000">
            <a:off x="5086654" y="1829864"/>
            <a:ext cx="401283" cy="1091382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95D935A-2F1E-47A6-92AB-93665BC59228}"/>
              </a:ext>
            </a:extLst>
          </p:cNvPr>
          <p:cNvSpPr/>
          <p:nvPr/>
        </p:nvSpPr>
        <p:spPr>
          <a:xfrm rot="5400000">
            <a:off x="4080076" y="1648573"/>
            <a:ext cx="401283" cy="3340511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092E35C-1455-4C26-9CAA-76A3E76D6F5F}"/>
              </a:ext>
            </a:extLst>
          </p:cNvPr>
          <p:cNvSpPr/>
          <p:nvPr/>
        </p:nvSpPr>
        <p:spPr>
          <a:xfrm rot="5400000">
            <a:off x="7678682" y="1537959"/>
            <a:ext cx="401283" cy="3561739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BAF01BBE-E9E0-4D34-9542-61E85ECEAD2B}"/>
              </a:ext>
            </a:extLst>
          </p:cNvPr>
          <p:cNvSpPr/>
          <p:nvPr/>
        </p:nvSpPr>
        <p:spPr>
          <a:xfrm rot="5400000">
            <a:off x="7298914" y="1829865"/>
            <a:ext cx="401283" cy="1091382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DC8539E0-E664-44D8-9F56-155ECAC0DEBE}"/>
              </a:ext>
            </a:extLst>
          </p:cNvPr>
          <p:cNvSpPr/>
          <p:nvPr/>
        </p:nvSpPr>
        <p:spPr>
          <a:xfrm rot="5400000">
            <a:off x="8834897" y="1829866"/>
            <a:ext cx="401283" cy="1091382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AC3F73-8A47-47A8-B6DE-A4CA0431A164}"/>
              </a:ext>
            </a:extLst>
          </p:cNvPr>
          <p:cNvSpPr txBox="1"/>
          <p:nvPr/>
        </p:nvSpPr>
        <p:spPr>
          <a:xfrm>
            <a:off x="3492937" y="3576485"/>
            <a:ext cx="157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toothed = True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1BE089-F3E3-40B4-8BDE-41E88012AF70}"/>
              </a:ext>
            </a:extLst>
          </p:cNvPr>
          <p:cNvSpPr txBox="1"/>
          <p:nvPr/>
        </p:nvSpPr>
        <p:spPr>
          <a:xfrm>
            <a:off x="7091543" y="3576485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toothed = False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B05E12-4956-4503-8B0C-391A23D5D8A0}"/>
              </a:ext>
            </a:extLst>
          </p:cNvPr>
          <p:cNvSpPr txBox="1"/>
          <p:nvPr/>
        </p:nvSpPr>
        <p:spPr>
          <a:xfrm>
            <a:off x="2869311" y="2633211"/>
            <a:ext cx="1783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toothed = True ; Mammal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1BC21CB-698E-4B69-BFBA-36C92DF62969}"/>
              </a:ext>
            </a:extLst>
          </p:cNvPr>
          <p:cNvSpPr txBox="1"/>
          <p:nvPr/>
        </p:nvSpPr>
        <p:spPr>
          <a:xfrm>
            <a:off x="4572750" y="2633211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toothed = True ; Reptile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EC516D0-83C9-4A9A-8E32-662C64300899}"/>
              </a:ext>
            </a:extLst>
          </p:cNvPr>
          <p:cNvSpPr txBox="1"/>
          <p:nvPr/>
        </p:nvSpPr>
        <p:spPr>
          <a:xfrm>
            <a:off x="6670642" y="2633211"/>
            <a:ext cx="1820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toothed = False ; Mammal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765A23-6800-4861-9ED1-49B2C32F6FF3}"/>
              </a:ext>
            </a:extLst>
          </p:cNvPr>
          <p:cNvSpPr txBox="1"/>
          <p:nvPr/>
        </p:nvSpPr>
        <p:spPr>
          <a:xfrm>
            <a:off x="8328468" y="2633211"/>
            <a:ext cx="1695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toothed = False ; Reptile</a:t>
            </a:r>
          </a:p>
        </p:txBody>
      </p:sp>
    </p:spTree>
    <p:extLst>
      <p:ext uri="{BB962C8B-B14F-4D97-AF65-F5344CB8AC3E}">
        <p14:creationId xmlns:p14="http://schemas.microsoft.com/office/powerpoint/2010/main" val="402921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EE3301D-D28B-49B2-8914-0759121E2FF0}"/>
              </a:ext>
            </a:extLst>
          </p:cNvPr>
          <p:cNvSpPr/>
          <p:nvPr/>
        </p:nvSpPr>
        <p:spPr>
          <a:xfrm>
            <a:off x="4284407" y="870153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11330EB-5E62-4375-A0D2-F5960E4A6FD7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3414254" y="1533830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0D0BDE0-1BA7-4212-82F0-DA2D43B0BD8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036575" y="1533830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997E230-3223-495D-9900-61D6C540A447}"/>
              </a:ext>
            </a:extLst>
          </p:cNvPr>
          <p:cNvSpPr txBox="1"/>
          <p:nvPr/>
        </p:nvSpPr>
        <p:spPr>
          <a:xfrm rot="20753644">
            <a:off x="3675259" y="14081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99562E-8D00-4763-921C-5AC6371A4FF5}"/>
              </a:ext>
            </a:extLst>
          </p:cNvPr>
          <p:cNvSpPr txBox="1"/>
          <p:nvPr/>
        </p:nvSpPr>
        <p:spPr>
          <a:xfrm rot="988060">
            <a:off x="5674091" y="13907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42DC306-0664-46B1-B230-9B66F517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07" y="2038248"/>
            <a:ext cx="2619375" cy="26003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E88733-A8A9-46D0-B678-97C74363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84" y="1966810"/>
            <a:ext cx="2647950" cy="13716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911461D-884A-4601-B3A3-F01BF6F32411}"/>
              </a:ext>
            </a:extLst>
          </p:cNvPr>
          <p:cNvCxnSpPr>
            <a:stCxn id="11" idx="2"/>
          </p:cNvCxnSpPr>
          <p:nvPr/>
        </p:nvCxnSpPr>
        <p:spPr>
          <a:xfrm>
            <a:off x="7808259" y="3338410"/>
            <a:ext cx="0" cy="597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E77892E-1759-411D-8420-C242DC4B24EA}"/>
              </a:ext>
            </a:extLst>
          </p:cNvPr>
          <p:cNvSpPr/>
          <p:nvPr/>
        </p:nvSpPr>
        <p:spPr>
          <a:xfrm>
            <a:off x="7218323" y="3935506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Reptile</a:t>
            </a:r>
          </a:p>
        </p:txBody>
      </p:sp>
    </p:spTree>
    <p:extLst>
      <p:ext uri="{BB962C8B-B14F-4D97-AF65-F5344CB8AC3E}">
        <p14:creationId xmlns:p14="http://schemas.microsoft.com/office/powerpoint/2010/main" val="7434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EE3301D-D28B-49B2-8914-0759121E2FF0}"/>
              </a:ext>
            </a:extLst>
          </p:cNvPr>
          <p:cNvSpPr/>
          <p:nvPr/>
        </p:nvSpPr>
        <p:spPr>
          <a:xfrm>
            <a:off x="4284407" y="398205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11330EB-5E62-4375-A0D2-F5960E4A6FD7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3414254" y="1061882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0D0BDE0-1BA7-4212-82F0-DA2D43B0BD8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036575" y="1061882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997E230-3223-495D-9900-61D6C540A447}"/>
              </a:ext>
            </a:extLst>
          </p:cNvPr>
          <p:cNvSpPr txBox="1"/>
          <p:nvPr/>
        </p:nvSpPr>
        <p:spPr>
          <a:xfrm rot="20753644">
            <a:off x="3675259" y="936199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99562E-8D00-4763-921C-5AC6371A4FF5}"/>
              </a:ext>
            </a:extLst>
          </p:cNvPr>
          <p:cNvSpPr txBox="1"/>
          <p:nvPr/>
        </p:nvSpPr>
        <p:spPr>
          <a:xfrm rot="988060">
            <a:off x="5674091" y="918772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911461D-884A-4601-B3A3-F01BF6F32411}"/>
              </a:ext>
            </a:extLst>
          </p:cNvPr>
          <p:cNvCxnSpPr>
            <a:cxnSpLocks/>
          </p:cNvCxnSpPr>
          <p:nvPr/>
        </p:nvCxnSpPr>
        <p:spPr>
          <a:xfrm>
            <a:off x="7808259" y="2866462"/>
            <a:ext cx="0" cy="597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E77892E-1759-411D-8420-C242DC4B24EA}"/>
              </a:ext>
            </a:extLst>
          </p:cNvPr>
          <p:cNvSpPr/>
          <p:nvPr/>
        </p:nvSpPr>
        <p:spPr>
          <a:xfrm>
            <a:off x="7218323" y="3463558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Reptile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1CF10A8-36DC-4EDF-A182-A5C411704269}"/>
              </a:ext>
            </a:extLst>
          </p:cNvPr>
          <p:cNvSpPr/>
          <p:nvPr/>
        </p:nvSpPr>
        <p:spPr>
          <a:xfrm>
            <a:off x="1563330" y="4564624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toothed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31DCCF6-55A3-4C6D-BA41-1B687F80DF4B}"/>
              </a:ext>
            </a:extLst>
          </p:cNvPr>
          <p:cNvCxnSpPr>
            <a:cxnSpLocks/>
          </p:cNvCxnSpPr>
          <p:nvPr/>
        </p:nvCxnSpPr>
        <p:spPr>
          <a:xfrm flipH="1">
            <a:off x="687568" y="5223617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2DD2228-20FF-4D14-9C00-6463D59043A8}"/>
              </a:ext>
            </a:extLst>
          </p:cNvPr>
          <p:cNvCxnSpPr>
            <a:cxnSpLocks/>
          </p:cNvCxnSpPr>
          <p:nvPr/>
        </p:nvCxnSpPr>
        <p:spPr>
          <a:xfrm>
            <a:off x="2309889" y="5223617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B314650-6D2A-4052-8821-077AE86A124F}"/>
              </a:ext>
            </a:extLst>
          </p:cNvPr>
          <p:cNvSpPr txBox="1"/>
          <p:nvPr/>
        </p:nvSpPr>
        <p:spPr>
          <a:xfrm rot="20753644">
            <a:off x="948573" y="509793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EEDCE02-B99E-4193-85F5-59D78F90D47A}"/>
              </a:ext>
            </a:extLst>
          </p:cNvPr>
          <p:cNvSpPr txBox="1"/>
          <p:nvPr/>
        </p:nvSpPr>
        <p:spPr>
          <a:xfrm rot="988060">
            <a:off x="2947405" y="508050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F1208A3-609E-46EB-AA98-B0504B866220}"/>
              </a:ext>
            </a:extLst>
          </p:cNvPr>
          <p:cNvCxnSpPr>
            <a:cxnSpLocks/>
          </p:cNvCxnSpPr>
          <p:nvPr/>
        </p:nvCxnSpPr>
        <p:spPr>
          <a:xfrm>
            <a:off x="2326145" y="4183081"/>
            <a:ext cx="6621" cy="39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39F04689-A2E5-4539-9248-B870D6D263B8}"/>
              </a:ext>
            </a:extLst>
          </p:cNvPr>
          <p:cNvSpPr/>
          <p:nvPr/>
        </p:nvSpPr>
        <p:spPr>
          <a:xfrm>
            <a:off x="388274" y="8048648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Mammal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0F4514-1D51-4E92-A7D4-30A0318341A8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78210" y="7713368"/>
            <a:ext cx="7628" cy="33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491873B0-7B96-44AB-A8EB-38BAB2A74F29}"/>
              </a:ext>
            </a:extLst>
          </p:cNvPr>
          <p:cNvSpPr/>
          <p:nvPr/>
        </p:nvSpPr>
        <p:spPr>
          <a:xfrm>
            <a:off x="3342527" y="7246609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breaths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A6B00F0-341B-4FD5-919F-7DDF39158B31}"/>
              </a:ext>
            </a:extLst>
          </p:cNvPr>
          <p:cNvCxnSpPr>
            <a:cxnSpLocks/>
          </p:cNvCxnSpPr>
          <p:nvPr/>
        </p:nvCxnSpPr>
        <p:spPr>
          <a:xfrm>
            <a:off x="4103343" y="6768125"/>
            <a:ext cx="6621" cy="39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829EF-8D30-48B9-BE9F-2AAB15925B60}"/>
              </a:ext>
            </a:extLst>
          </p:cNvPr>
          <p:cNvCxnSpPr>
            <a:cxnSpLocks/>
          </p:cNvCxnSpPr>
          <p:nvPr/>
        </p:nvCxnSpPr>
        <p:spPr>
          <a:xfrm flipH="1">
            <a:off x="2531366" y="7919095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A02F4F-49D1-46CA-A57E-23879A33CC21}"/>
              </a:ext>
            </a:extLst>
          </p:cNvPr>
          <p:cNvCxnSpPr>
            <a:cxnSpLocks/>
          </p:cNvCxnSpPr>
          <p:nvPr/>
        </p:nvCxnSpPr>
        <p:spPr>
          <a:xfrm>
            <a:off x="4153687" y="7919095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4E57CD4-1F27-43C7-9F52-4C1FC80FB5F0}"/>
              </a:ext>
            </a:extLst>
          </p:cNvPr>
          <p:cNvSpPr txBox="1"/>
          <p:nvPr/>
        </p:nvSpPr>
        <p:spPr>
          <a:xfrm rot="20753644">
            <a:off x="2792371" y="7793412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4E8E27-D7A7-463C-85C1-C824D777A363}"/>
              </a:ext>
            </a:extLst>
          </p:cNvPr>
          <p:cNvSpPr txBox="1"/>
          <p:nvPr/>
        </p:nvSpPr>
        <p:spPr>
          <a:xfrm rot="988060">
            <a:off x="4791203" y="777598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FBDCBCC-B11A-4B2A-85C2-3963709EF3B9}"/>
              </a:ext>
            </a:extLst>
          </p:cNvPr>
          <p:cNvSpPr/>
          <p:nvPr/>
        </p:nvSpPr>
        <p:spPr>
          <a:xfrm>
            <a:off x="1833466" y="9781409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Mammal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9E874BB-A3B6-4DBC-941F-08AF8B6F7F6A}"/>
              </a:ext>
            </a:extLst>
          </p:cNvPr>
          <p:cNvSpPr/>
          <p:nvPr/>
        </p:nvSpPr>
        <p:spPr>
          <a:xfrm>
            <a:off x="5158429" y="9215409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Mammal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6B6A47F9-1656-464D-A19B-85FD2BB0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834" y="5696243"/>
            <a:ext cx="2019300" cy="20955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580CAAC-16A3-4C26-ACAF-E8420709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80" y="8440835"/>
            <a:ext cx="1009650" cy="409575"/>
          </a:xfrm>
          <a:prstGeom prst="rect">
            <a:avLst/>
          </a:prstGeom>
        </p:spPr>
      </p:pic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387477B-14DB-4367-98B0-9F6E7AFA506C}"/>
              </a:ext>
            </a:extLst>
          </p:cNvPr>
          <p:cNvCxnSpPr>
            <a:cxnSpLocks/>
          </p:cNvCxnSpPr>
          <p:nvPr/>
        </p:nvCxnSpPr>
        <p:spPr>
          <a:xfrm>
            <a:off x="5707605" y="8838204"/>
            <a:ext cx="6621" cy="39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04FE307-71AA-4D31-8151-8354A000D4B4}"/>
              </a:ext>
            </a:extLst>
          </p:cNvPr>
          <p:cNvCxnSpPr>
            <a:cxnSpLocks/>
          </p:cNvCxnSpPr>
          <p:nvPr/>
        </p:nvCxnSpPr>
        <p:spPr>
          <a:xfrm>
            <a:off x="2416780" y="9353104"/>
            <a:ext cx="6621" cy="39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4F00D86-ADAC-41E0-A6C5-2A3A09EF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59" y="1519395"/>
            <a:ext cx="2619375" cy="2600325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4A4DF7F-C638-4C42-96D4-A52D178AB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84" y="1519395"/>
            <a:ext cx="2647950" cy="13716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5D6E8EB-8BB6-4574-8A2B-A68CE232D0E3}"/>
              </a:ext>
            </a:extLst>
          </p:cNvPr>
          <p:cNvGrpSpPr/>
          <p:nvPr/>
        </p:nvGrpSpPr>
        <p:grpSpPr>
          <a:xfrm>
            <a:off x="3218623" y="5696243"/>
            <a:ext cx="1782682" cy="952845"/>
            <a:chOff x="6113571" y="5410062"/>
            <a:chExt cx="1782682" cy="952845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FDDBBDFA-B697-485F-BC62-1ED15958C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586"/>
            <a:stretch/>
          </p:blipFill>
          <p:spPr>
            <a:xfrm>
              <a:off x="6113571" y="5410062"/>
              <a:ext cx="391401" cy="9525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647B961E-DFB1-42E1-91D9-637353C3F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379" r="40042"/>
            <a:stretch/>
          </p:blipFill>
          <p:spPr>
            <a:xfrm>
              <a:off x="6455703" y="5410062"/>
              <a:ext cx="711859" cy="95250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73C06605-BAC5-4277-9244-302B53DF5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62"/>
            <a:stretch/>
          </p:blipFill>
          <p:spPr>
            <a:xfrm>
              <a:off x="7160447" y="5410407"/>
              <a:ext cx="735806" cy="952500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9DFCAA4-5AB2-4628-BD91-DFE0DB06982C}"/>
              </a:ext>
            </a:extLst>
          </p:cNvPr>
          <p:cNvGrpSpPr/>
          <p:nvPr/>
        </p:nvGrpSpPr>
        <p:grpSpPr>
          <a:xfrm>
            <a:off x="1881369" y="8361781"/>
            <a:ext cx="1102105" cy="952845"/>
            <a:chOff x="6113571" y="5410062"/>
            <a:chExt cx="1102105" cy="952845"/>
          </a:xfrm>
        </p:grpSpPr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01AC2D3-B45C-4EFF-93FC-BFE46A19E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586"/>
            <a:stretch/>
          </p:blipFill>
          <p:spPr>
            <a:xfrm>
              <a:off x="6113571" y="5410062"/>
              <a:ext cx="391401" cy="9525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BF32B87F-3BB8-438C-945C-405E14575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62"/>
            <a:stretch/>
          </p:blipFill>
          <p:spPr>
            <a:xfrm>
              <a:off x="6479870" y="5410407"/>
              <a:ext cx="735806" cy="952500"/>
            </a:xfrm>
            <a:prstGeom prst="rect">
              <a:avLst/>
            </a:prstGeom>
          </p:spPr>
        </p:pic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03B4436-D4AD-46FA-854B-926EC62B136D}"/>
              </a:ext>
            </a:extLst>
          </p:cNvPr>
          <p:cNvGrpSpPr/>
          <p:nvPr/>
        </p:nvGrpSpPr>
        <p:grpSpPr>
          <a:xfrm>
            <a:off x="192337" y="5723702"/>
            <a:ext cx="1440550" cy="247357"/>
            <a:chOff x="6455703" y="5410062"/>
            <a:chExt cx="1440550" cy="247357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B95DF52D-3C23-46AF-B20A-9F7A84F78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379" r="40042" b="74031"/>
            <a:stretch/>
          </p:blipFill>
          <p:spPr>
            <a:xfrm>
              <a:off x="6455703" y="5410062"/>
              <a:ext cx="711859" cy="24735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AC3F6F97-12F6-42E0-8D0E-97740AF3E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62" b="74067"/>
            <a:stretch/>
          </p:blipFill>
          <p:spPr>
            <a:xfrm>
              <a:off x="7160447" y="5410407"/>
              <a:ext cx="735806" cy="247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49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lipse 33">
            <a:extLst>
              <a:ext uri="{FF2B5EF4-FFF2-40B4-BE49-F238E27FC236}">
                <a16:creationId xmlns:a16="http://schemas.microsoft.com/office/drawing/2014/main" id="{FB2A4EAE-E911-43A9-99DA-B5FEC1D9AA4B}"/>
              </a:ext>
            </a:extLst>
          </p:cNvPr>
          <p:cNvSpPr/>
          <p:nvPr/>
        </p:nvSpPr>
        <p:spPr>
          <a:xfrm>
            <a:off x="3401247" y="-5243490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0B479B-05D0-4CB7-8BE0-576FAE613C66}"/>
              </a:ext>
            </a:extLst>
          </p:cNvPr>
          <p:cNvSpPr txBox="1"/>
          <p:nvPr/>
        </p:nvSpPr>
        <p:spPr>
          <a:xfrm>
            <a:off x="6027420" y="-5154015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Create a root node 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63EFB2B-5AFE-4D9C-B6E0-F88E7C704E51}"/>
              </a:ext>
            </a:extLst>
          </p:cNvPr>
          <p:cNvSpPr txBox="1"/>
          <p:nvPr/>
        </p:nvSpPr>
        <p:spPr>
          <a:xfrm>
            <a:off x="6027420" y="-3980535"/>
            <a:ext cx="494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Calculate the entropy of the whole (sub) dataset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D68DF9E-9C21-4829-B784-26326EBF881C}"/>
              </a:ext>
            </a:extLst>
          </p:cNvPr>
          <p:cNvGrpSpPr/>
          <p:nvPr/>
        </p:nvGrpSpPr>
        <p:grpSpPr>
          <a:xfrm>
            <a:off x="1272942" y="-2749905"/>
            <a:ext cx="1060302" cy="1649730"/>
            <a:chOff x="4349898" y="3173730"/>
            <a:chExt cx="719422" cy="1367790"/>
          </a:xfrm>
        </p:grpSpPr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E037FFE1-6819-4C3D-882F-405FD36C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40" r="70265"/>
            <a:stretch/>
          </p:blipFill>
          <p:spPr>
            <a:xfrm>
              <a:off x="4495800" y="3173730"/>
              <a:ext cx="281940" cy="1367790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7CFF82C-1AF0-44AA-A786-C7D26E032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629"/>
            <a:stretch/>
          </p:blipFill>
          <p:spPr>
            <a:xfrm>
              <a:off x="4349898" y="3173730"/>
              <a:ext cx="163616" cy="136779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BF4EA3D-6970-46B6-996F-5C5DAB5A5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180"/>
            <a:stretch/>
          </p:blipFill>
          <p:spPr>
            <a:xfrm>
              <a:off x="4740976" y="3173730"/>
              <a:ext cx="328344" cy="1367790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3575FDF-010E-4BFC-B90E-6EAA5727A62C}"/>
              </a:ext>
            </a:extLst>
          </p:cNvPr>
          <p:cNvGrpSpPr/>
          <p:nvPr/>
        </p:nvGrpSpPr>
        <p:grpSpPr>
          <a:xfrm>
            <a:off x="2388484" y="-2749905"/>
            <a:ext cx="1093766" cy="1649730"/>
            <a:chOff x="6458164" y="3173730"/>
            <a:chExt cx="722713" cy="1367790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BE7C4F5C-EC09-4760-8F67-D09C22952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87" r="57025"/>
            <a:stretch/>
          </p:blipFill>
          <p:spPr>
            <a:xfrm>
              <a:off x="6621780" y="3173730"/>
              <a:ext cx="228600" cy="1367790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D3914F32-0EE0-410D-B1A2-A72E497EC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629"/>
            <a:stretch/>
          </p:blipFill>
          <p:spPr>
            <a:xfrm>
              <a:off x="6458164" y="3173730"/>
              <a:ext cx="163616" cy="136779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4AA0718C-E965-4C22-98E4-131E91975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180"/>
            <a:stretch/>
          </p:blipFill>
          <p:spPr>
            <a:xfrm>
              <a:off x="6852533" y="3173730"/>
              <a:ext cx="328344" cy="136779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8594880-8D66-4ACA-9AE4-A2AC9BA1662B}"/>
              </a:ext>
            </a:extLst>
          </p:cNvPr>
          <p:cNvGrpSpPr/>
          <p:nvPr/>
        </p:nvGrpSpPr>
        <p:grpSpPr>
          <a:xfrm>
            <a:off x="4728110" y="-2749905"/>
            <a:ext cx="1026513" cy="1649730"/>
            <a:chOff x="10717744" y="3173730"/>
            <a:chExt cx="690080" cy="1367790"/>
          </a:xfrm>
        </p:grpSpPr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85483FD3-3AD7-4A7D-B6A8-BD83E3C42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99" r="23132"/>
            <a:stretch/>
          </p:blipFill>
          <p:spPr>
            <a:xfrm>
              <a:off x="10881360" y="3173730"/>
              <a:ext cx="198120" cy="1367790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D614012-E958-44E3-8D30-CD71CFA9E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180"/>
            <a:stretch/>
          </p:blipFill>
          <p:spPr>
            <a:xfrm>
              <a:off x="11079480" y="3173730"/>
              <a:ext cx="328344" cy="1367790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0731DEA3-03E2-45FF-B4C0-C3EBD4A4A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629"/>
            <a:stretch/>
          </p:blipFill>
          <p:spPr>
            <a:xfrm>
              <a:off x="10717744" y="3173730"/>
              <a:ext cx="163616" cy="1367790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9A97F2F6-90F2-46B0-AF65-7661EE31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89" y="-4442415"/>
            <a:ext cx="1571625" cy="14478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042C1A1-8581-4EB5-A6AC-E2454431E457}"/>
              </a:ext>
            </a:extLst>
          </p:cNvPr>
          <p:cNvGrpSpPr/>
          <p:nvPr/>
        </p:nvGrpSpPr>
        <p:grpSpPr>
          <a:xfrm>
            <a:off x="3537490" y="-2749905"/>
            <a:ext cx="1135380" cy="1649730"/>
            <a:chOff x="4046220" y="2891790"/>
            <a:chExt cx="1135380" cy="164973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151FB74-9348-487A-8825-B5C86D1634B1}"/>
                </a:ext>
              </a:extLst>
            </p:cNvPr>
            <p:cNvGrpSpPr/>
            <p:nvPr/>
          </p:nvGrpSpPr>
          <p:grpSpPr>
            <a:xfrm>
              <a:off x="4046220" y="2891790"/>
              <a:ext cx="1135380" cy="1649730"/>
              <a:chOff x="8462224" y="3173730"/>
              <a:chExt cx="803065" cy="1367790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AEC5D92-2A87-466F-B89D-C0D477EC1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29"/>
              <a:stretch/>
            </p:blipFill>
            <p:spPr>
              <a:xfrm>
                <a:off x="8462224" y="3173730"/>
                <a:ext cx="163616" cy="1367790"/>
              </a:xfrm>
              <a:prstGeom prst="rect">
                <a:avLst/>
              </a:prstGeom>
            </p:spPr>
          </p:pic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C770EEE1-4E33-45F8-9794-158DC9A9C2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7180"/>
              <a:stretch/>
            </p:blipFill>
            <p:spPr>
              <a:xfrm>
                <a:off x="8936945" y="3173730"/>
                <a:ext cx="328344" cy="1367790"/>
              </a:xfrm>
              <a:prstGeom prst="rect">
                <a:avLst/>
              </a:prstGeom>
            </p:spPr>
          </p:pic>
        </p:grpSp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EE31457E-3106-49C4-9BE9-F4A75025E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26" r="36126"/>
            <a:stretch/>
          </p:blipFill>
          <p:spPr>
            <a:xfrm>
              <a:off x="4284407" y="2907030"/>
              <a:ext cx="436769" cy="1619250"/>
            </a:xfrm>
            <a:prstGeom prst="rect">
              <a:avLst/>
            </a:prstGeom>
          </p:spPr>
        </p:pic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6075FA1C-632D-4DBB-ACFD-E5E326D4FC86}"/>
              </a:ext>
            </a:extLst>
          </p:cNvPr>
          <p:cNvSpPr/>
          <p:nvPr/>
        </p:nvSpPr>
        <p:spPr>
          <a:xfrm>
            <a:off x="1407795" y="-2734665"/>
            <a:ext cx="464820" cy="129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9A6403B5-760D-4574-8641-48C4E2B7393A}"/>
              </a:ext>
            </a:extLst>
          </p:cNvPr>
          <p:cNvSpPr/>
          <p:nvPr/>
        </p:nvSpPr>
        <p:spPr>
          <a:xfrm>
            <a:off x="2636103" y="-2734665"/>
            <a:ext cx="369394" cy="129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CCF5082-EC21-4433-992E-1D780A25D8B8}"/>
              </a:ext>
            </a:extLst>
          </p:cNvPr>
          <p:cNvSpPr/>
          <p:nvPr/>
        </p:nvSpPr>
        <p:spPr>
          <a:xfrm>
            <a:off x="3763102" y="-2734665"/>
            <a:ext cx="390314" cy="129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3D2E6D2-D80B-46B3-A378-A2A840752292}"/>
              </a:ext>
            </a:extLst>
          </p:cNvPr>
          <p:cNvSpPr/>
          <p:nvPr/>
        </p:nvSpPr>
        <p:spPr>
          <a:xfrm>
            <a:off x="4967579" y="-2734665"/>
            <a:ext cx="298623" cy="129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0C079E9-4799-44BD-9CFA-0AF330C22142}"/>
              </a:ext>
            </a:extLst>
          </p:cNvPr>
          <p:cNvSpPr txBox="1"/>
          <p:nvPr/>
        </p:nvSpPr>
        <p:spPr>
          <a:xfrm>
            <a:off x="6027420" y="-2334615"/>
            <a:ext cx="4583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Calculate the Information gain of each single</a:t>
            </a:r>
          </a:p>
          <a:p>
            <a:r>
              <a:rPr lang="en-GB" dirty="0"/>
              <a:t>feature and pick that feature with the larges </a:t>
            </a:r>
          </a:p>
          <a:p>
            <a:r>
              <a:rPr lang="en-GB" dirty="0"/>
              <a:t>Information gain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08127A8-41A9-4E18-929F-14BB55F1273F}"/>
              </a:ext>
            </a:extLst>
          </p:cNvPr>
          <p:cNvSpPr txBox="1"/>
          <p:nvPr/>
        </p:nvSpPr>
        <p:spPr>
          <a:xfrm>
            <a:off x="1363556" y="-994032"/>
            <a:ext cx="90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IG </a:t>
            </a:r>
            <a:r>
              <a:rPr lang="en-GB" sz="1000" dirty="0">
                <a:sym typeface="Wingdings" panose="05000000000000000000" pitchFamily="2" charset="2"/>
              </a:rPr>
              <a:t> toothed</a:t>
            </a:r>
            <a:endParaRPr lang="en-GB" sz="10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70DE93C-9883-439C-BA0A-2C80A1E84C0E}"/>
              </a:ext>
            </a:extLst>
          </p:cNvPr>
          <p:cNvSpPr txBox="1"/>
          <p:nvPr/>
        </p:nvSpPr>
        <p:spPr>
          <a:xfrm>
            <a:off x="2648162" y="-994032"/>
            <a:ext cx="90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IG </a:t>
            </a:r>
            <a:r>
              <a:rPr lang="en-GB" sz="1000" dirty="0">
                <a:sym typeface="Wingdings" panose="05000000000000000000" pitchFamily="2" charset="2"/>
              </a:rPr>
              <a:t> hair</a:t>
            </a:r>
            <a:endParaRPr lang="en-GB" sz="1000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DE9A6CC-325A-4783-8A4E-A7C3FA6975AA}"/>
              </a:ext>
            </a:extLst>
          </p:cNvPr>
          <p:cNvSpPr txBox="1"/>
          <p:nvPr/>
        </p:nvSpPr>
        <p:spPr>
          <a:xfrm>
            <a:off x="3701247" y="-994032"/>
            <a:ext cx="999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IG </a:t>
            </a:r>
            <a:r>
              <a:rPr lang="en-GB" sz="1000" dirty="0">
                <a:sym typeface="Wingdings" panose="05000000000000000000" pitchFamily="2" charset="2"/>
              </a:rPr>
              <a:t> breathes</a:t>
            </a:r>
            <a:endParaRPr lang="en-GB" sz="1000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6C9D4E-B81A-4509-A9F3-A0AC3B43077E}"/>
              </a:ext>
            </a:extLst>
          </p:cNvPr>
          <p:cNvSpPr txBox="1"/>
          <p:nvPr/>
        </p:nvSpPr>
        <p:spPr>
          <a:xfrm>
            <a:off x="5025014" y="-994032"/>
            <a:ext cx="90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IG </a:t>
            </a:r>
            <a:r>
              <a:rPr lang="en-GB" sz="1000" dirty="0">
                <a:sym typeface="Wingdings" panose="05000000000000000000" pitchFamily="2" charset="2"/>
              </a:rPr>
              <a:t> legs</a:t>
            </a:r>
            <a:endParaRPr lang="en-GB" sz="1000" dirty="0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9091AD51-F5D7-44FC-A218-7D6ED820411F}"/>
              </a:ext>
            </a:extLst>
          </p:cNvPr>
          <p:cNvSpPr/>
          <p:nvPr/>
        </p:nvSpPr>
        <p:spPr>
          <a:xfrm>
            <a:off x="1922578" y="-1100175"/>
            <a:ext cx="228600" cy="147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Pfeil: nach unten 73">
            <a:extLst>
              <a:ext uri="{FF2B5EF4-FFF2-40B4-BE49-F238E27FC236}">
                <a16:creationId xmlns:a16="http://schemas.microsoft.com/office/drawing/2014/main" id="{CE3D36D2-A607-4EF4-A712-D514088EABCA}"/>
              </a:ext>
            </a:extLst>
          </p:cNvPr>
          <p:cNvSpPr/>
          <p:nvPr/>
        </p:nvSpPr>
        <p:spPr>
          <a:xfrm>
            <a:off x="3048855" y="-1100175"/>
            <a:ext cx="228600" cy="147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Pfeil: nach unten 74">
            <a:extLst>
              <a:ext uri="{FF2B5EF4-FFF2-40B4-BE49-F238E27FC236}">
                <a16:creationId xmlns:a16="http://schemas.microsoft.com/office/drawing/2014/main" id="{B839678E-A71A-40E7-BAE4-3FBFD2CEAAA6}"/>
              </a:ext>
            </a:extLst>
          </p:cNvPr>
          <p:cNvSpPr/>
          <p:nvPr/>
        </p:nvSpPr>
        <p:spPr>
          <a:xfrm>
            <a:off x="4282613" y="-1100175"/>
            <a:ext cx="228600" cy="147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Pfeil: nach unten 75">
            <a:extLst>
              <a:ext uri="{FF2B5EF4-FFF2-40B4-BE49-F238E27FC236}">
                <a16:creationId xmlns:a16="http://schemas.microsoft.com/office/drawing/2014/main" id="{1AA0F764-0B91-48A1-B222-EBD1EC3041CE}"/>
              </a:ext>
            </a:extLst>
          </p:cNvPr>
          <p:cNvSpPr/>
          <p:nvPr/>
        </p:nvSpPr>
        <p:spPr>
          <a:xfrm>
            <a:off x="5395285" y="-1100175"/>
            <a:ext cx="228600" cy="147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4EB9AD-284B-4E40-BF5B-DAC65FC71B92}"/>
              </a:ext>
            </a:extLst>
          </p:cNvPr>
          <p:cNvSpPr txBox="1"/>
          <p:nvPr/>
        </p:nvSpPr>
        <p:spPr>
          <a:xfrm>
            <a:off x="2807523" y="-670122"/>
            <a:ext cx="145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Select: max(</a:t>
            </a:r>
            <a:r>
              <a:rPr lang="en-GB" sz="1000" dirty="0" err="1"/>
              <a:t>IG_feature</a:t>
            </a:r>
            <a:r>
              <a:rPr lang="en-GB" sz="1000" dirty="0"/>
              <a:t>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ACB7030-C8A1-4C9C-A6A9-B83A1514CE14}"/>
              </a:ext>
            </a:extLst>
          </p:cNvPr>
          <p:cNvSpPr txBox="1"/>
          <p:nvPr/>
        </p:nvSpPr>
        <p:spPr>
          <a:xfrm>
            <a:off x="6027420" y="-347701"/>
            <a:ext cx="5559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Assign the (root) node the label of the feature with the</a:t>
            </a:r>
          </a:p>
          <a:p>
            <a:r>
              <a:rPr lang="en-GB" dirty="0"/>
              <a:t>maximum information gain. Grow for each feature value</a:t>
            </a:r>
          </a:p>
          <a:p>
            <a:r>
              <a:rPr lang="en-GB" dirty="0"/>
              <a:t>an outgoing branch and add unlabelled nodes at the end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5B8473F-AF22-4D45-8D81-8327ABF30CF1}"/>
              </a:ext>
            </a:extLst>
          </p:cNvPr>
          <p:cNvSpPr/>
          <p:nvPr/>
        </p:nvSpPr>
        <p:spPr>
          <a:xfrm>
            <a:off x="3401248" y="-152759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legs</a:t>
            </a:r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C8A69F6-5944-443B-A29A-8EEE7F268681}"/>
              </a:ext>
            </a:extLst>
          </p:cNvPr>
          <p:cNvCxnSpPr>
            <a:cxnSpLocks/>
            <a:stCxn id="84" idx="4"/>
          </p:cNvCxnSpPr>
          <p:nvPr/>
        </p:nvCxnSpPr>
        <p:spPr>
          <a:xfrm flipH="1">
            <a:off x="2531095" y="510918"/>
            <a:ext cx="1622321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56D5DBE-6A78-4E50-97FD-1739F5A20191}"/>
              </a:ext>
            </a:extLst>
          </p:cNvPr>
          <p:cNvCxnSpPr>
            <a:cxnSpLocks/>
            <a:stCxn id="84" idx="4"/>
          </p:cNvCxnSpPr>
          <p:nvPr/>
        </p:nvCxnSpPr>
        <p:spPr>
          <a:xfrm>
            <a:off x="4153416" y="510918"/>
            <a:ext cx="1553918" cy="409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AAA365B5-7128-4DCF-8A4D-B99DEDE58DDF}"/>
              </a:ext>
            </a:extLst>
          </p:cNvPr>
          <p:cNvSpPr txBox="1"/>
          <p:nvPr/>
        </p:nvSpPr>
        <p:spPr>
          <a:xfrm rot="20753644">
            <a:off x="2792100" y="38523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135AB7F-1CF0-49F5-A07E-37F2A634C603}"/>
              </a:ext>
            </a:extLst>
          </p:cNvPr>
          <p:cNvSpPr txBox="1"/>
          <p:nvPr/>
        </p:nvSpPr>
        <p:spPr>
          <a:xfrm rot="988060">
            <a:off x="4790932" y="367808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17C5DC3-08B9-4C93-9055-C85A81363CC0}"/>
              </a:ext>
            </a:extLst>
          </p:cNvPr>
          <p:cNvSpPr txBox="1"/>
          <p:nvPr/>
        </p:nvSpPr>
        <p:spPr>
          <a:xfrm>
            <a:off x="2424310" y="-3980535"/>
            <a:ext cx="9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Entropy</a:t>
            </a:r>
          </a:p>
        </p:txBody>
      </p:sp>
      <p:sp>
        <p:nvSpPr>
          <p:cNvPr id="90" name="Eckige Klammer links 89">
            <a:extLst>
              <a:ext uri="{FF2B5EF4-FFF2-40B4-BE49-F238E27FC236}">
                <a16:creationId xmlns:a16="http://schemas.microsoft.com/office/drawing/2014/main" id="{EC1D4EAB-0B06-41E3-8C99-8B09477C718B}"/>
              </a:ext>
            </a:extLst>
          </p:cNvPr>
          <p:cNvSpPr/>
          <p:nvPr/>
        </p:nvSpPr>
        <p:spPr>
          <a:xfrm>
            <a:off x="3401247" y="-4442415"/>
            <a:ext cx="52142" cy="14547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ckige Klammer links 91">
            <a:extLst>
              <a:ext uri="{FF2B5EF4-FFF2-40B4-BE49-F238E27FC236}">
                <a16:creationId xmlns:a16="http://schemas.microsoft.com/office/drawing/2014/main" id="{991C48E3-BEF1-44D7-89CF-A9A586FFB647}"/>
              </a:ext>
            </a:extLst>
          </p:cNvPr>
          <p:cNvSpPr/>
          <p:nvPr/>
        </p:nvSpPr>
        <p:spPr>
          <a:xfrm rot="10800000">
            <a:off x="4972872" y="-4442415"/>
            <a:ext cx="52142" cy="14547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C8B837-EEA0-4B28-9E6C-725E95E47822}"/>
              </a:ext>
            </a:extLst>
          </p:cNvPr>
          <p:cNvSpPr txBox="1"/>
          <p:nvPr/>
        </p:nvSpPr>
        <p:spPr>
          <a:xfrm>
            <a:off x="7180877" y="1944753"/>
            <a:ext cx="564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 Split the dataset along the values of the maximum </a:t>
            </a:r>
          </a:p>
          <a:p>
            <a:r>
              <a:rPr lang="en-GB" dirty="0"/>
              <a:t>information gain feature and remove this feature from the</a:t>
            </a:r>
          </a:p>
          <a:p>
            <a:r>
              <a:rPr lang="en-GB" dirty="0"/>
              <a:t>dataset 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C77BFB49-3B7D-4387-ACE0-34936EE8DBC1}"/>
              </a:ext>
            </a:extLst>
          </p:cNvPr>
          <p:cNvGrpSpPr/>
          <p:nvPr/>
        </p:nvGrpSpPr>
        <p:grpSpPr>
          <a:xfrm>
            <a:off x="1368972" y="1792595"/>
            <a:ext cx="2199841" cy="1835903"/>
            <a:chOff x="1033948" y="2078781"/>
            <a:chExt cx="2199841" cy="1835903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369CD627-935B-4417-A1E5-4211D980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948" y="2341380"/>
              <a:ext cx="2199841" cy="1573304"/>
            </a:xfrm>
            <a:prstGeom prst="rect">
              <a:avLst/>
            </a:prstGeom>
          </p:spPr>
        </p:pic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C4D2584F-06A5-490E-9D00-F63AEA444707}"/>
                </a:ext>
              </a:extLst>
            </p:cNvPr>
            <p:cNvSpPr txBox="1"/>
            <p:nvPr/>
          </p:nvSpPr>
          <p:spPr>
            <a:xfrm>
              <a:off x="1539274" y="2078781"/>
              <a:ext cx="14599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Legs == True</a:t>
              </a:r>
            </a:p>
          </p:txBody>
        </p: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BB437CE5-C07C-47ED-8170-5F8D572B31A6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69" y="2532980"/>
              <a:ext cx="236976" cy="1319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29F9748-C0BB-48EF-87E5-CE767096A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71" y="2532980"/>
              <a:ext cx="236974" cy="13193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7A111549-F778-4D08-A73E-ECD97F9378FF}"/>
              </a:ext>
            </a:extLst>
          </p:cNvPr>
          <p:cNvGrpSpPr/>
          <p:nvPr/>
        </p:nvGrpSpPr>
        <p:grpSpPr>
          <a:xfrm>
            <a:off x="4567311" y="1719357"/>
            <a:ext cx="2374623" cy="1148726"/>
            <a:chOff x="3403841" y="2078781"/>
            <a:chExt cx="2374623" cy="1148726"/>
          </a:xfrm>
        </p:grpSpPr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FD0A2F77-8430-4099-86F6-B3CC10BC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3841" y="2325002"/>
              <a:ext cx="2374623" cy="902505"/>
            </a:xfrm>
            <a:prstGeom prst="rect">
              <a:avLst/>
            </a:prstGeom>
          </p:spPr>
        </p:pic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ACCBED78-B628-4970-862E-E279A079BF06}"/>
                </a:ext>
              </a:extLst>
            </p:cNvPr>
            <p:cNvSpPr txBox="1"/>
            <p:nvPr/>
          </p:nvSpPr>
          <p:spPr>
            <a:xfrm>
              <a:off x="4256134" y="2078781"/>
              <a:ext cx="14599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Legs == False</a:t>
              </a:r>
            </a:p>
          </p:txBody>
        </p: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CAEEBD51-6EB9-425D-8082-9945E1424F22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79" y="2571223"/>
              <a:ext cx="219736" cy="5830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14FE6386-13FF-46C2-B23F-E6738F507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5583" y="2571223"/>
              <a:ext cx="281732" cy="5963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76BFC6DE-F5AE-42A1-AA07-93ECCDDB9600}"/>
              </a:ext>
            </a:extLst>
          </p:cNvPr>
          <p:cNvSpPr/>
          <p:nvPr/>
        </p:nvSpPr>
        <p:spPr>
          <a:xfrm>
            <a:off x="1695001" y="945880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6A760355-91C9-4510-A2E7-23E313F06BCF}"/>
              </a:ext>
            </a:extLst>
          </p:cNvPr>
          <p:cNvSpPr/>
          <p:nvPr/>
        </p:nvSpPr>
        <p:spPr>
          <a:xfrm>
            <a:off x="4940307" y="945880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FC93756A-3FD5-457D-BFD1-14AB4B6B337A}"/>
              </a:ext>
            </a:extLst>
          </p:cNvPr>
          <p:cNvSpPr txBox="1"/>
          <p:nvPr/>
        </p:nvSpPr>
        <p:spPr>
          <a:xfrm>
            <a:off x="7180877" y="3555808"/>
            <a:ext cx="506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6. For each of the </a:t>
            </a:r>
            <a:r>
              <a:rPr lang="en-GB" dirty="0" err="1"/>
              <a:t>sub_datasets</a:t>
            </a:r>
            <a:r>
              <a:rPr lang="en-GB" dirty="0"/>
              <a:t>, repeat steps </a:t>
            </a:r>
          </a:p>
          <a:p>
            <a:r>
              <a:rPr lang="en-GB" dirty="0"/>
              <a:t>2 to 5 until a stopping criteria is satisfied </a:t>
            </a:r>
            <a:r>
              <a:rPr lang="en-GB" dirty="0">
                <a:sym typeface="Wingdings" panose="05000000000000000000" pitchFamily="2" charset="2"/>
              </a:rPr>
              <a:t>Here the</a:t>
            </a:r>
          </a:p>
          <a:p>
            <a:r>
              <a:rPr lang="en-GB" dirty="0">
                <a:sym typeface="Wingdings" panose="05000000000000000000" pitchFamily="2" charset="2"/>
              </a:rPr>
              <a:t>recursion kicks in </a:t>
            </a:r>
          </a:p>
        </p:txBody>
      </p:sp>
      <p:cxnSp>
        <p:nvCxnSpPr>
          <p:cNvPr id="126" name="Verbinder: gewinkelt 125">
            <a:extLst>
              <a:ext uri="{FF2B5EF4-FFF2-40B4-BE49-F238E27FC236}">
                <a16:creationId xmlns:a16="http://schemas.microsoft.com/office/drawing/2014/main" id="{424BF7E5-16B5-4D5B-B05D-8B265E274D66}"/>
              </a:ext>
            </a:extLst>
          </p:cNvPr>
          <p:cNvCxnSpPr>
            <a:stCxn id="94" idx="2"/>
            <a:endCxn id="89" idx="1"/>
          </p:cNvCxnSpPr>
          <p:nvPr/>
        </p:nvCxnSpPr>
        <p:spPr>
          <a:xfrm rot="5400000" flipH="1">
            <a:off x="-1265582" y="-105976"/>
            <a:ext cx="7424367" cy="44583"/>
          </a:xfrm>
          <a:prstGeom prst="bentConnector4">
            <a:avLst>
              <a:gd name="adj1" fmla="val -3079"/>
              <a:gd name="adj2" fmla="val 5498206"/>
            </a:avLst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Verbinder: gewinkelt 127">
            <a:extLst>
              <a:ext uri="{FF2B5EF4-FFF2-40B4-BE49-F238E27FC236}">
                <a16:creationId xmlns:a16="http://schemas.microsoft.com/office/drawing/2014/main" id="{69DA6C4B-0981-4338-8158-03CC561C0E55}"/>
              </a:ext>
            </a:extLst>
          </p:cNvPr>
          <p:cNvCxnSpPr>
            <a:cxnSpLocks/>
            <a:stCxn id="95" idx="2"/>
            <a:endCxn id="89" idx="1"/>
          </p:cNvCxnSpPr>
          <p:nvPr/>
        </p:nvCxnSpPr>
        <p:spPr>
          <a:xfrm rot="5400000" flipH="1">
            <a:off x="757491" y="-2129049"/>
            <a:ext cx="6663952" cy="3330313"/>
          </a:xfrm>
          <a:prstGeom prst="bentConnector4">
            <a:avLst>
              <a:gd name="adj1" fmla="val -20625"/>
              <a:gd name="adj2" fmla="val 193405"/>
            </a:avLst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9E8A3EAA-881A-4CFB-86C8-0440A38DE17B}"/>
              </a:ext>
            </a:extLst>
          </p:cNvPr>
          <p:cNvSpPr txBox="1"/>
          <p:nvPr/>
        </p:nvSpPr>
        <p:spPr>
          <a:xfrm>
            <a:off x="232384" y="3531601"/>
            <a:ext cx="14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First sub tree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3DC79D16-963C-4134-89CB-374663876045}"/>
              </a:ext>
            </a:extLst>
          </p:cNvPr>
          <p:cNvSpPr txBox="1"/>
          <p:nvPr/>
        </p:nvSpPr>
        <p:spPr>
          <a:xfrm>
            <a:off x="232384" y="3918690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Second sub tree</a:t>
            </a:r>
          </a:p>
        </p:txBody>
      </p:sp>
    </p:spTree>
    <p:extLst>
      <p:ext uri="{BB962C8B-B14F-4D97-AF65-F5344CB8AC3E}">
        <p14:creationId xmlns:p14="http://schemas.microsoft.com/office/powerpoint/2010/main" val="207264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14EEF2D-BFC0-43EE-A67D-D2A02B9B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16" y="821802"/>
            <a:ext cx="7321398" cy="54921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F62423-8431-4478-A588-5D663A4BF390}"/>
              </a:ext>
            </a:extLst>
          </p:cNvPr>
          <p:cNvSpPr txBox="1"/>
          <p:nvPr/>
        </p:nvSpPr>
        <p:spPr>
          <a:xfrm>
            <a:off x="3935392" y="1354238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78BC3C-61A6-4376-B8E5-1A5B8F86BCEE}"/>
              </a:ext>
            </a:extLst>
          </p:cNvPr>
          <p:cNvSpPr txBox="1"/>
          <p:nvPr/>
        </p:nvSpPr>
        <p:spPr>
          <a:xfrm>
            <a:off x="6142855" y="98490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5897D0E-B108-4E3C-B079-F79BAE32C2D6}"/>
              </a:ext>
            </a:extLst>
          </p:cNvPr>
          <p:cNvSpPr txBox="1"/>
          <p:nvPr/>
        </p:nvSpPr>
        <p:spPr>
          <a:xfrm>
            <a:off x="8492515" y="153890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3E0F410-DB69-491B-A878-DA311AD0EF8B}"/>
              </a:ext>
            </a:extLst>
          </p:cNvPr>
          <p:cNvSpPr txBox="1"/>
          <p:nvPr/>
        </p:nvSpPr>
        <p:spPr>
          <a:xfrm>
            <a:off x="4439184" y="2877892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7A9EB42-A699-4BFA-A032-C23342E545F5}"/>
              </a:ext>
            </a:extLst>
          </p:cNvPr>
          <p:cNvSpPr txBox="1"/>
          <p:nvPr/>
        </p:nvSpPr>
        <p:spPr>
          <a:xfrm>
            <a:off x="8492515" y="2742671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F019856-674A-4239-AA39-5EB10781F5EB}"/>
              </a:ext>
            </a:extLst>
          </p:cNvPr>
          <p:cNvSpPr txBox="1"/>
          <p:nvPr/>
        </p:nvSpPr>
        <p:spPr>
          <a:xfrm>
            <a:off x="5879963" y="319856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E2EB06DB-8094-4618-82F8-EDC90437CAC6}"/>
              </a:ext>
            </a:extLst>
          </p:cNvPr>
          <p:cNvSpPr txBox="1"/>
          <p:nvPr/>
        </p:nvSpPr>
        <p:spPr>
          <a:xfrm>
            <a:off x="3682708" y="3974331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4FC49B-E604-4C23-AE9D-79DB05BFFC2C}"/>
              </a:ext>
            </a:extLst>
          </p:cNvPr>
          <p:cNvSpPr txBox="1"/>
          <p:nvPr/>
        </p:nvSpPr>
        <p:spPr>
          <a:xfrm>
            <a:off x="7583633" y="5134156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3541A8A2-F746-4C32-905D-24BD2B33FA70}"/>
              </a:ext>
            </a:extLst>
          </p:cNvPr>
          <p:cNvSpPr txBox="1"/>
          <p:nvPr/>
        </p:nvSpPr>
        <p:spPr>
          <a:xfrm>
            <a:off x="4655781" y="503288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DE09A27-BC4B-4562-8F03-01BBBFC31BF4}"/>
              </a:ext>
            </a:extLst>
          </p:cNvPr>
          <p:cNvSpPr txBox="1"/>
          <p:nvPr/>
        </p:nvSpPr>
        <p:spPr>
          <a:xfrm>
            <a:off x="6345685" y="557532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52AD0D3D-2A6C-44AD-AF54-3EBC2E7A214B}"/>
              </a:ext>
            </a:extLst>
          </p:cNvPr>
          <p:cNvSpPr txBox="1"/>
          <p:nvPr/>
        </p:nvSpPr>
        <p:spPr>
          <a:xfrm>
            <a:off x="7314628" y="3974331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16950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14EEF2D-BFC0-43EE-A67D-D2A02B9B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2" b="89963" l="9988" r="90012">
                        <a14:foregroundMark x1="66833" y1="539" x2="68295" y2="12236"/>
                        <a14:foregroundMark x1="68295" y1="12236" x2="73647" y2="21195"/>
                        <a14:foregroundMark x1="73647" y1="21195" x2="95022" y2="37785"/>
                        <a14:foregroundMark x1="95022" y1="37785" x2="99253" y2="30278"/>
                        <a14:foregroundMark x1="99253" y1="30278" x2="99782" y2="12236"/>
                        <a14:foregroundMark x1="99782" y1="12236" x2="67673" y2="83"/>
                        <a14:foregroundMark x1="67673" y1="83" x2="94088" y2="622"/>
                        <a14:foregroundMark x1="94088" y1="622" x2="93155" y2="10659"/>
                        <a14:foregroundMark x1="93155" y1="10659" x2="81985" y2="14392"/>
                        <a14:foregroundMark x1="81985" y1="14392" x2="69882" y2="13521"/>
                        <a14:foregroundMark x1="69882" y1="13521" x2="73895" y2="5890"/>
                        <a14:foregroundMark x1="73895" y1="5890" x2="97978" y2="31647"/>
                        <a14:foregroundMark x1="97978" y1="31647" x2="99035" y2="11904"/>
                        <a14:foregroundMark x1="99035" y1="11904" x2="93186" y2="17462"/>
                        <a14:foregroundMark x1="93186" y1="17462" x2="87057" y2="20324"/>
                        <a14:foregroundMark x1="87057" y1="20324" x2="74331" y2="13895"/>
                        <a14:foregroundMark x1="74331" y1="13895" x2="69882" y2="6014"/>
                        <a14:foregroundMark x1="69882" y1="6014" x2="76540" y2="995"/>
                        <a14:foregroundMark x1="76540" y1="995" x2="82732" y2="4065"/>
                        <a14:foregroundMark x1="82732" y1="4065" x2="87399" y2="10701"/>
                        <a14:foregroundMark x1="87399" y1="10701" x2="87461" y2="21900"/>
                        <a14:foregroundMark x1="87461" y1="21900" x2="89359" y2="30817"/>
                        <a14:foregroundMark x1="89359" y1="30817" x2="96920" y2="31190"/>
                        <a14:foregroundMark x1="96920" y1="31190" x2="99844" y2="18582"/>
                        <a14:foregroundMark x1="99844" y1="18582" x2="90012" y2="2903"/>
                        <a14:foregroundMark x1="90012" y1="2903" x2="88146" y2="2862"/>
                        <a14:backgroundMark x1="41133" y1="22480" x2="91973" y2="52095"/>
                        <a14:backgroundMark x1="91973" y1="52095" x2="91973" y2="52095"/>
                        <a14:backgroundMark x1="59708" y1="19038" x2="36030" y2="57984"/>
                        <a14:backgroundMark x1="36030" y1="57984" x2="36123" y2="57860"/>
                        <a14:backgroundMark x1="38892" y1="11613" x2="37337" y2="33472"/>
                        <a14:backgroundMark x1="37337" y1="33472" x2="40292" y2="50228"/>
                      </a14:backgroundRemoval>
                    </a14:imgEffect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16" y="821802"/>
            <a:ext cx="7321398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14EEF2D-BFC0-43EE-A67D-D2A02B9B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16" y="821802"/>
            <a:ext cx="7321398" cy="54921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F62423-8431-4478-A588-5D663A4BF390}"/>
              </a:ext>
            </a:extLst>
          </p:cNvPr>
          <p:cNvSpPr txBox="1"/>
          <p:nvPr/>
        </p:nvSpPr>
        <p:spPr>
          <a:xfrm>
            <a:off x="3935392" y="1354238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78BC3C-61A6-4376-B8E5-1A5B8F86BCEE}"/>
              </a:ext>
            </a:extLst>
          </p:cNvPr>
          <p:cNvSpPr txBox="1"/>
          <p:nvPr/>
        </p:nvSpPr>
        <p:spPr>
          <a:xfrm>
            <a:off x="6142855" y="98490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5897D0E-B108-4E3C-B079-F79BAE32C2D6}"/>
              </a:ext>
            </a:extLst>
          </p:cNvPr>
          <p:cNvSpPr txBox="1"/>
          <p:nvPr/>
        </p:nvSpPr>
        <p:spPr>
          <a:xfrm>
            <a:off x="8492515" y="153890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3E0F410-DB69-491B-A878-DA311AD0EF8B}"/>
              </a:ext>
            </a:extLst>
          </p:cNvPr>
          <p:cNvSpPr txBox="1"/>
          <p:nvPr/>
        </p:nvSpPr>
        <p:spPr>
          <a:xfrm>
            <a:off x="4439184" y="2877892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7A9EB42-A699-4BFA-A032-C23342E545F5}"/>
              </a:ext>
            </a:extLst>
          </p:cNvPr>
          <p:cNvSpPr txBox="1"/>
          <p:nvPr/>
        </p:nvSpPr>
        <p:spPr>
          <a:xfrm>
            <a:off x="8492515" y="2742671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F019856-674A-4239-AA39-5EB10781F5EB}"/>
              </a:ext>
            </a:extLst>
          </p:cNvPr>
          <p:cNvSpPr txBox="1"/>
          <p:nvPr/>
        </p:nvSpPr>
        <p:spPr>
          <a:xfrm>
            <a:off x="5879963" y="319856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E2EB06DB-8094-4618-82F8-EDC90437CAC6}"/>
              </a:ext>
            </a:extLst>
          </p:cNvPr>
          <p:cNvSpPr txBox="1"/>
          <p:nvPr/>
        </p:nvSpPr>
        <p:spPr>
          <a:xfrm>
            <a:off x="3682708" y="3974331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4FC49B-E604-4C23-AE9D-79DB05BFFC2C}"/>
              </a:ext>
            </a:extLst>
          </p:cNvPr>
          <p:cNvSpPr txBox="1"/>
          <p:nvPr/>
        </p:nvSpPr>
        <p:spPr>
          <a:xfrm>
            <a:off x="7583633" y="5134156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3541A8A2-F746-4C32-905D-24BD2B33FA70}"/>
              </a:ext>
            </a:extLst>
          </p:cNvPr>
          <p:cNvSpPr txBox="1"/>
          <p:nvPr/>
        </p:nvSpPr>
        <p:spPr>
          <a:xfrm>
            <a:off x="4655781" y="503288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DE09A27-BC4B-4562-8F03-01BBBFC31BF4}"/>
              </a:ext>
            </a:extLst>
          </p:cNvPr>
          <p:cNvSpPr txBox="1"/>
          <p:nvPr/>
        </p:nvSpPr>
        <p:spPr>
          <a:xfrm>
            <a:off x="6345685" y="557532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52AD0D3D-2A6C-44AD-AF54-3EBC2E7A214B}"/>
              </a:ext>
            </a:extLst>
          </p:cNvPr>
          <p:cNvSpPr txBox="1"/>
          <p:nvPr/>
        </p:nvSpPr>
        <p:spPr>
          <a:xfrm>
            <a:off x="7314628" y="3974331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199614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14EEF2D-BFC0-43EE-A67D-D2A02B9B8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6" b="97885" l="9988" r="89981">
                        <a14:foregroundMark x1="32638" y1="97885" x2="24424" y2="73206"/>
                        <a14:foregroundMark x1="24424" y1="73206" x2="32141" y2="71796"/>
                        <a14:foregroundMark x1="32141" y1="71796" x2="35563" y2="67441"/>
                        <a14:foregroundMark x1="31705" y1="95603" x2="10392" y2="74616"/>
                        <a14:foregroundMark x1="10392" y1="74616" x2="11979" y2="73414"/>
                        <a14:backgroundMark x1="51742" y1="55537" x2="46453" y2="26006"/>
                        <a14:backgroundMark x1="46453" y1="26006" x2="60610" y2="36168"/>
                        <a14:backgroundMark x1="60610" y1="36168" x2="69353" y2="33347"/>
                        <a14:backgroundMark x1="69353" y1="33347" x2="65090" y2="51929"/>
                        <a14:backgroundMark x1="65090" y1="51929" x2="60454" y2="58358"/>
                        <a14:backgroundMark x1="60454" y1="58358" x2="54076" y2="61261"/>
                        <a14:backgroundMark x1="54076" y1="61261" x2="47106" y2="59436"/>
                        <a14:backgroundMark x1="47106" y1="59436" x2="40790" y2="55205"/>
                        <a14:backgroundMark x1="40790" y1="55205" x2="44524" y2="43716"/>
                        <a14:backgroundMark x1="44524" y1="43716" x2="44804" y2="34591"/>
                        <a14:backgroundMark x1="44804" y1="34591" x2="41288" y2="25964"/>
                        <a14:backgroundMark x1="41288" y1="25964" x2="46889" y2="18955"/>
                        <a14:backgroundMark x1="46889" y1="18955" x2="54014" y2="20655"/>
                        <a14:backgroundMark x1="54014" y1="20655" x2="59147" y2="31273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7" r="59356"/>
          <a:stretch/>
        </p:blipFill>
        <p:spPr>
          <a:xfrm>
            <a:off x="2905816" y="4357511"/>
            <a:ext cx="2975695" cy="19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3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14EEF2D-BFC0-43EE-A67D-D2A02B9B8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81" b="37267"/>
          <a:stretch/>
        </p:blipFill>
        <p:spPr>
          <a:xfrm>
            <a:off x="5576710" y="821803"/>
            <a:ext cx="4650503" cy="34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03C58321-DF9D-4661-9BCC-2C1F3A32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16" y="821802"/>
            <a:ext cx="7321398" cy="549218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A1F32-8EB6-4595-B835-18E1C1A2A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62" b="89963" l="9988" r="90012">
                        <a14:foregroundMark x1="66833" y1="539" x2="68295" y2="12236"/>
                        <a14:foregroundMark x1="68295" y1="12236" x2="73647" y2="21195"/>
                        <a14:foregroundMark x1="73647" y1="21195" x2="95022" y2="37785"/>
                        <a14:foregroundMark x1="95022" y1="37785" x2="99253" y2="30278"/>
                        <a14:foregroundMark x1="99253" y1="30278" x2="99782" y2="12236"/>
                        <a14:foregroundMark x1="99782" y1="12236" x2="67673" y2="83"/>
                        <a14:foregroundMark x1="67673" y1="83" x2="94088" y2="622"/>
                        <a14:foregroundMark x1="94088" y1="622" x2="93155" y2="10659"/>
                        <a14:foregroundMark x1="93155" y1="10659" x2="81985" y2="14392"/>
                        <a14:foregroundMark x1="81985" y1="14392" x2="69882" y2="13521"/>
                        <a14:foregroundMark x1="69882" y1="13521" x2="73895" y2="5890"/>
                        <a14:foregroundMark x1="73895" y1="5890" x2="97978" y2="31647"/>
                        <a14:foregroundMark x1="97978" y1="31647" x2="99035" y2="11904"/>
                        <a14:foregroundMark x1="99035" y1="11904" x2="93186" y2="17462"/>
                        <a14:foregroundMark x1="93186" y1="17462" x2="87057" y2="20324"/>
                        <a14:foregroundMark x1="87057" y1="20324" x2="74331" y2="13895"/>
                        <a14:foregroundMark x1="74331" y1="13895" x2="69882" y2="6014"/>
                        <a14:foregroundMark x1="69882" y1="6014" x2="76540" y2="995"/>
                        <a14:foregroundMark x1="76540" y1="995" x2="82732" y2="4065"/>
                        <a14:foregroundMark x1="82732" y1="4065" x2="87399" y2="10701"/>
                        <a14:foregroundMark x1="87399" y1="10701" x2="87461" y2="21900"/>
                        <a14:foregroundMark x1="87461" y1="21900" x2="89359" y2="30817"/>
                        <a14:foregroundMark x1="89359" y1="30817" x2="96920" y2="31190"/>
                        <a14:foregroundMark x1="96920" y1="31190" x2="99844" y2="18582"/>
                        <a14:foregroundMark x1="99844" y1="18582" x2="90012" y2="2903"/>
                        <a14:foregroundMark x1="90012" y1="2903" x2="88146" y2="2862"/>
                        <a14:backgroundMark x1="41133" y1="22480" x2="91973" y2="52095"/>
                        <a14:backgroundMark x1="91973" y1="52095" x2="91973" y2="52095"/>
                        <a14:backgroundMark x1="59708" y1="19038" x2="36030" y2="57984"/>
                        <a14:backgroundMark x1="36030" y1="57984" x2="36123" y2="57860"/>
                        <a14:backgroundMark x1="38892" y1="11613" x2="37337" y2="33472"/>
                        <a14:backgroundMark x1="37337" y1="33472" x2="40292" y2="50228"/>
                      </a14:backgroundRemoval>
                    </a14:imgEffect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05" b="57011"/>
          <a:stretch/>
        </p:blipFill>
        <p:spPr>
          <a:xfrm>
            <a:off x="5300267" y="821801"/>
            <a:ext cx="4926946" cy="23756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10583C4-6CE5-4CA1-AD06-FE2E73076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6" b="97885" l="9988" r="89981">
                        <a14:foregroundMark x1="32638" y1="97885" x2="24424" y2="73206"/>
                        <a14:foregroundMark x1="24424" y1="73206" x2="32141" y2="71796"/>
                        <a14:foregroundMark x1="32141" y1="71796" x2="35563" y2="67441"/>
                        <a14:foregroundMark x1="31705" y1="95603" x2="10392" y2="74616"/>
                        <a14:foregroundMark x1="10392" y1="74616" x2="11979" y2="73414"/>
                        <a14:backgroundMark x1="51742" y1="55537" x2="46453" y2="26006"/>
                        <a14:backgroundMark x1="46453" y1="26006" x2="60610" y2="36168"/>
                        <a14:backgroundMark x1="60610" y1="36168" x2="69353" y2="33347"/>
                        <a14:backgroundMark x1="69353" y1="33347" x2="65090" y2="51929"/>
                        <a14:backgroundMark x1="65090" y1="51929" x2="60454" y2="58358"/>
                        <a14:backgroundMark x1="60454" y1="58358" x2="54076" y2="61261"/>
                        <a14:backgroundMark x1="54076" y1="61261" x2="47106" y2="59436"/>
                        <a14:backgroundMark x1="47106" y1="59436" x2="40790" y2="55205"/>
                        <a14:backgroundMark x1="40790" y1="55205" x2="44524" y2="43716"/>
                        <a14:backgroundMark x1="44524" y1="43716" x2="44804" y2="34591"/>
                        <a14:backgroundMark x1="44804" y1="34591" x2="41288" y2="25964"/>
                        <a14:backgroundMark x1="41288" y1="25964" x2="46889" y2="18955"/>
                        <a14:backgroundMark x1="46889" y1="18955" x2="54014" y2="20655"/>
                        <a14:backgroundMark x1="54014" y1="20655" x2="59147" y2="31273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16" y="787932"/>
            <a:ext cx="7321398" cy="54921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F62423-8431-4478-A588-5D663A4BF390}"/>
              </a:ext>
            </a:extLst>
          </p:cNvPr>
          <p:cNvSpPr txBox="1"/>
          <p:nvPr/>
        </p:nvSpPr>
        <p:spPr>
          <a:xfrm>
            <a:off x="3935392" y="1354238"/>
            <a:ext cx="177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78BC3C-61A6-4376-B8E5-1A5B8F86BCEE}"/>
              </a:ext>
            </a:extLst>
          </p:cNvPr>
          <p:cNvSpPr txBox="1"/>
          <p:nvPr/>
        </p:nvSpPr>
        <p:spPr>
          <a:xfrm>
            <a:off x="6142855" y="98490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5897D0E-B108-4E3C-B079-F79BAE32C2D6}"/>
              </a:ext>
            </a:extLst>
          </p:cNvPr>
          <p:cNvSpPr txBox="1"/>
          <p:nvPr/>
        </p:nvSpPr>
        <p:spPr>
          <a:xfrm>
            <a:off x="8492515" y="153890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Advantage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3E0F410-DB69-491B-A878-DA311AD0EF8B}"/>
              </a:ext>
            </a:extLst>
          </p:cNvPr>
          <p:cNvSpPr txBox="1"/>
          <p:nvPr/>
        </p:nvSpPr>
        <p:spPr>
          <a:xfrm>
            <a:off x="4439184" y="2877892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7A9EB42-A699-4BFA-A032-C23342E545F5}"/>
              </a:ext>
            </a:extLst>
          </p:cNvPr>
          <p:cNvSpPr txBox="1"/>
          <p:nvPr/>
        </p:nvSpPr>
        <p:spPr>
          <a:xfrm>
            <a:off x="8492515" y="2742671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F019856-674A-4239-AA39-5EB10781F5EB}"/>
              </a:ext>
            </a:extLst>
          </p:cNvPr>
          <p:cNvSpPr txBox="1"/>
          <p:nvPr/>
        </p:nvSpPr>
        <p:spPr>
          <a:xfrm>
            <a:off x="5879963" y="319856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E2EB06DB-8094-4618-82F8-EDC90437CAC6}"/>
              </a:ext>
            </a:extLst>
          </p:cNvPr>
          <p:cNvSpPr txBox="1"/>
          <p:nvPr/>
        </p:nvSpPr>
        <p:spPr>
          <a:xfrm>
            <a:off x="3682708" y="3974331"/>
            <a:ext cx="1617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4FC49B-E604-4C23-AE9D-79DB05BFFC2C}"/>
              </a:ext>
            </a:extLst>
          </p:cNvPr>
          <p:cNvSpPr txBox="1"/>
          <p:nvPr/>
        </p:nvSpPr>
        <p:spPr>
          <a:xfrm>
            <a:off x="7583633" y="5134156"/>
            <a:ext cx="190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1F1F1"/>
                </a:solidFill>
              </a:rPr>
              <a:t>Disadvantage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3541A8A2-F746-4C32-905D-24BD2B33FA70}"/>
              </a:ext>
            </a:extLst>
          </p:cNvPr>
          <p:cNvSpPr txBox="1"/>
          <p:nvPr/>
        </p:nvSpPr>
        <p:spPr>
          <a:xfrm>
            <a:off x="4655781" y="503288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DE09A27-BC4B-4562-8F03-01BBBFC31BF4}"/>
              </a:ext>
            </a:extLst>
          </p:cNvPr>
          <p:cNvSpPr txBox="1"/>
          <p:nvPr/>
        </p:nvSpPr>
        <p:spPr>
          <a:xfrm>
            <a:off x="6345685" y="5575324"/>
            <a:ext cx="1319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1F1F1"/>
                </a:solidFill>
              </a:rPr>
              <a:t>Advantage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52AD0D3D-2A6C-44AD-AF54-3EBC2E7A214B}"/>
              </a:ext>
            </a:extLst>
          </p:cNvPr>
          <p:cNvSpPr txBox="1"/>
          <p:nvPr/>
        </p:nvSpPr>
        <p:spPr>
          <a:xfrm>
            <a:off x="7314628" y="3974331"/>
            <a:ext cx="1546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1F1F1"/>
                </a:solidFill>
              </a:rPr>
              <a:t>Advantage</a:t>
            </a:r>
            <a:endParaRPr lang="en-GB" b="1" dirty="0">
              <a:solidFill>
                <a:srgbClr val="F1F1F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2CBA66D-3AC9-457E-9A94-D6A8B06C9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6" b="97885" l="9988" r="89981">
                        <a14:foregroundMark x1="32638" y1="97885" x2="24424" y2="73206"/>
                        <a14:foregroundMark x1="24424" y1="73206" x2="32141" y2="71796"/>
                        <a14:foregroundMark x1="32141" y1="71796" x2="35563" y2="67441"/>
                        <a14:foregroundMark x1="31705" y1="95603" x2="10392" y2="74616"/>
                        <a14:foregroundMark x1="10392" y1="74616" x2="11979" y2="73414"/>
                        <a14:backgroundMark x1="51742" y1="55537" x2="46453" y2="26006"/>
                        <a14:backgroundMark x1="46453" y1="26006" x2="60610" y2="36168"/>
                        <a14:backgroundMark x1="60610" y1="36168" x2="69353" y2="33347"/>
                        <a14:backgroundMark x1="69353" y1="33347" x2="65090" y2="51929"/>
                        <a14:backgroundMark x1="65090" y1="51929" x2="60454" y2="58358"/>
                        <a14:backgroundMark x1="60454" y1="58358" x2="54076" y2="61261"/>
                        <a14:backgroundMark x1="54076" y1="61261" x2="47106" y2="59436"/>
                        <a14:backgroundMark x1="47106" y1="59436" x2="40790" y2="55205"/>
                        <a14:backgroundMark x1="40790" y1="55205" x2="44524" y2="43716"/>
                        <a14:backgroundMark x1="44524" y1="43716" x2="44804" y2="34591"/>
                        <a14:backgroundMark x1="44804" y1="34591" x2="41288" y2="25964"/>
                        <a14:backgroundMark x1="41288" y1="25964" x2="46889" y2="18955"/>
                        <a14:backgroundMark x1="46889" y1="18955" x2="54014" y2="20655"/>
                        <a14:backgroundMark x1="54014" y1="20655" x2="59147" y2="31273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7" r="59356"/>
          <a:stretch/>
        </p:blipFill>
        <p:spPr>
          <a:xfrm>
            <a:off x="2905816" y="4357511"/>
            <a:ext cx="2975695" cy="19564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764123C-49ED-47ED-85AE-A6FB279AAD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81" b="37267"/>
          <a:stretch/>
        </p:blipFill>
        <p:spPr>
          <a:xfrm>
            <a:off x="5576710" y="821803"/>
            <a:ext cx="4650503" cy="344539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6F63081-8D24-4A9E-B253-04D144461AD9}"/>
              </a:ext>
            </a:extLst>
          </p:cNvPr>
          <p:cNvSpPr txBox="1"/>
          <p:nvPr/>
        </p:nvSpPr>
        <p:spPr>
          <a:xfrm>
            <a:off x="5695717" y="4498962"/>
            <a:ext cx="219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Disadvantage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F58929B-EBAB-4485-834A-B0B2E557185C}"/>
              </a:ext>
            </a:extLst>
          </p:cNvPr>
          <p:cNvSpPr txBox="1"/>
          <p:nvPr/>
        </p:nvSpPr>
        <p:spPr>
          <a:xfrm>
            <a:off x="5875154" y="3199704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364D2B"/>
                </a:solidFill>
              </a:rPr>
              <a:t>Disadvantage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EB6503-E231-4F16-89F0-82F7C0195067}"/>
              </a:ext>
            </a:extLst>
          </p:cNvPr>
          <p:cNvSpPr txBox="1"/>
          <p:nvPr/>
        </p:nvSpPr>
        <p:spPr>
          <a:xfrm>
            <a:off x="3803305" y="2254729"/>
            <a:ext cx="177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92722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9D103D4-DFF6-4D8D-B6F5-C66B46A9D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6333" y="1135380"/>
            <a:ext cx="6124994" cy="408527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45D9153-1FC1-46FA-AC21-69B5C84CD6A9}"/>
              </a:ext>
            </a:extLst>
          </p:cNvPr>
          <p:cNvSpPr txBox="1"/>
          <p:nvPr/>
        </p:nvSpPr>
        <p:spPr>
          <a:xfrm rot="1340648">
            <a:off x="7600454" y="1566531"/>
            <a:ext cx="2998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Majority vote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623065-5596-4179-826F-603B7758A6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397" y1="23823" x2="41294" y2="58631"/>
                        <a14:foregroundMark x1="52902" y1="56205" x2="44910" y2="50499"/>
                        <a14:foregroundMark x1="44910" y1="50499" x2="39010" y2="40799"/>
                        <a14:foregroundMark x1="39010" y1="40799" x2="37298" y2="33381"/>
                        <a14:backgroundMark x1="17222" y1="48645" x2="20076" y2="42225"/>
                        <a14:backgroundMark x1="21598" y1="37803" x2="25880" y2="50214"/>
                        <a14:backgroundMark x1="27117" y1="42511" x2="31494" y2="42796"/>
                        <a14:backgroundMark x1="32160" y1="44936" x2="32350" y2="42511"/>
                        <a14:backgroundMark x1="33587" y1="43081" x2="33587" y2="43081"/>
                        <a14:backgroundMark x1="33587" y1="44080" x2="33587" y2="44080"/>
                        <a14:backgroundMark x1="47669" y1="38374" x2="54139" y2="30956"/>
                        <a14:backgroundMark x1="54139" y1="30956" x2="50999" y2="21683"/>
                        <a14:backgroundMark x1="49382" y1="22539" x2="49382" y2="22539"/>
                        <a14:backgroundMark x1="48906" y1="21255" x2="48906" y2="21255"/>
                        <a14:backgroundMark x1="46622" y1="37518" x2="46622" y2="37518"/>
                        <a14:backgroundMark x1="46242" y1="38374" x2="46242" y2="38374"/>
                        <a14:backgroundMark x1="46242" y1="38802" x2="46242" y2="38802"/>
                        <a14:backgroundMark x1="54520" y1="46220" x2="57184" y2="36805"/>
                        <a14:backgroundMark x1="16365" y1="73894" x2="30828" y2="72611"/>
                        <a14:backgroundMark x1="30828" y1="72611" x2="85633" y2="74750"/>
                        <a14:backgroundMark x1="46051" y1="39087" x2="46051" y2="39087"/>
                        <a14:backgroundMark x1="27593" y1="69472" x2="36156" y2="69187"/>
                        <a14:backgroundMark x1="36156" y1="69187" x2="46432" y2="70185"/>
                      </a14:backgroundRemoval>
                    </a14:imgEffect>
                    <a14:imgEffect>
                      <a14:artisticGlowEdges/>
                    </a14:imgEffect>
                    <a14:imgEffect>
                      <a14:colorTemperature colorTemp="1500"/>
                    </a14:imgEffect>
                    <a14:imgEffect>
                      <a14:saturation sat="6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6332" y="1135380"/>
            <a:ext cx="6124994" cy="408527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DC8D2E-E954-465E-A75C-C49DF6ADDCB5}"/>
              </a:ext>
            </a:extLst>
          </p:cNvPr>
          <p:cNvGrpSpPr/>
          <p:nvPr/>
        </p:nvGrpSpPr>
        <p:grpSpPr>
          <a:xfrm rot="20533335">
            <a:off x="6516352" y="2388553"/>
            <a:ext cx="857771" cy="1071024"/>
            <a:chOff x="1502230" y="851853"/>
            <a:chExt cx="857771" cy="1071024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907338B-2485-47FB-9394-8E6DABBDE8BF}"/>
                </a:ext>
              </a:extLst>
            </p:cNvPr>
            <p:cNvSpPr txBox="1"/>
            <p:nvPr/>
          </p:nvSpPr>
          <p:spPr>
            <a:xfrm rot="16200000">
              <a:off x="1295442" y="1360640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>
                      <a:alpha val="42000"/>
                    </a:schemeClr>
                  </a:solidFill>
                  <a:latin typeface="Bahnschrift SemiBold" panose="020B0502040204020203" pitchFamily="34" charset="0"/>
                </a:rPr>
                <a:t>Mayer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5AF3F60-E748-4921-A138-732388149663}"/>
                </a:ext>
              </a:extLst>
            </p:cNvPr>
            <p:cNvSpPr txBox="1"/>
            <p:nvPr/>
          </p:nvSpPr>
          <p:spPr>
            <a:xfrm rot="16200000">
              <a:off x="1591563" y="1383147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>
                      <a:alpha val="42000"/>
                    </a:schemeClr>
                  </a:solidFill>
                  <a:latin typeface="Bahnschrift SemiBold" panose="020B0502040204020203" pitchFamily="34" charset="0"/>
                </a:rPr>
                <a:t>Miller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9A0E6A9-5050-46CF-833F-2B320397D7E0}"/>
                </a:ext>
              </a:extLst>
            </p:cNvPr>
            <p:cNvSpPr txBox="1"/>
            <p:nvPr/>
          </p:nvSpPr>
          <p:spPr>
            <a:xfrm rot="16200000">
              <a:off x="1728898" y="1291775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>
                      <a:alpha val="42000"/>
                    </a:schemeClr>
                  </a:solidFill>
                  <a:latin typeface="Bahnschrift SemiBold" panose="020B0502040204020203" pitchFamily="34" charset="0"/>
                </a:rPr>
                <a:t>Hopkins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295C70C8-AE9A-4ECB-884E-9114BFE3C186}"/>
                </a:ext>
              </a:extLst>
            </p:cNvPr>
            <p:cNvSpPr txBox="1"/>
            <p:nvPr/>
          </p:nvSpPr>
          <p:spPr>
            <a:xfrm rot="16200000">
              <a:off x="1537622" y="833419"/>
              <a:ext cx="301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>
                      <a:alpha val="42000"/>
                    </a:schemeClr>
                  </a:solidFill>
                  <a:latin typeface="Bahnschrift SemiBold" panose="020B0502040204020203" pitchFamily="34" charset="0"/>
                </a:rPr>
                <a:t>X</a:t>
              </a:r>
            </a:p>
          </p:txBody>
        </p:sp>
      </p:grpSp>
      <p:sp>
        <p:nvSpPr>
          <p:cNvPr id="12" name="Smiley 11">
            <a:extLst>
              <a:ext uri="{FF2B5EF4-FFF2-40B4-BE49-F238E27FC236}">
                <a16:creationId xmlns:a16="http://schemas.microsoft.com/office/drawing/2014/main" id="{F73C7F9D-4047-4DA4-A35C-0A1B997F0BCF}"/>
              </a:ext>
            </a:extLst>
          </p:cNvPr>
          <p:cNvSpPr/>
          <p:nvPr/>
        </p:nvSpPr>
        <p:spPr>
          <a:xfrm>
            <a:off x="6990323" y="1846972"/>
            <a:ext cx="449248" cy="421610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1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45D9153-1FC1-46FA-AC21-69B5C84CD6A9}"/>
              </a:ext>
            </a:extLst>
          </p:cNvPr>
          <p:cNvSpPr txBox="1"/>
          <p:nvPr/>
        </p:nvSpPr>
        <p:spPr>
          <a:xfrm rot="1340648">
            <a:off x="8674125" y="1473738"/>
            <a:ext cx="1871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Majority vote</a:t>
            </a:r>
          </a:p>
        </p:txBody>
      </p:sp>
      <p:pic>
        <p:nvPicPr>
          <p:cNvPr id="1026" name="Picture 2" descr="https://images.unsplash.com/photo-1515879218367-8466d910aaa4?ixlib=rb-0.3.5&amp;s=45f8c3eaac278c1c62ab0ec11c65cebf&amp;dpr=1&amp;auto=format&amp;fit=crop&amp;w=1000&amp;q=80&amp;cs=tinysrgb">
            <a:extLst>
              <a:ext uri="{FF2B5EF4-FFF2-40B4-BE49-F238E27FC236}">
                <a16:creationId xmlns:a16="http://schemas.microsoft.com/office/drawing/2014/main" id="{40589D62-A860-4D01-AF18-3DBF9D36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59" y="800096"/>
            <a:ext cx="7609392" cy="472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3D42D97-8F5D-47FC-9A20-85A952AB50D0}"/>
              </a:ext>
            </a:extLst>
          </p:cNvPr>
          <p:cNvGrpSpPr/>
          <p:nvPr/>
        </p:nvGrpSpPr>
        <p:grpSpPr>
          <a:xfrm>
            <a:off x="4535002" y="2363176"/>
            <a:ext cx="5337954" cy="2940950"/>
            <a:chOff x="4535002" y="3135914"/>
            <a:chExt cx="5337954" cy="220907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411589D-6029-48E2-BCB8-263D5988E77D}"/>
                </a:ext>
              </a:extLst>
            </p:cNvPr>
            <p:cNvSpPr/>
            <p:nvPr/>
          </p:nvSpPr>
          <p:spPr>
            <a:xfrm rot="21310176">
              <a:off x="4535002" y="3135914"/>
              <a:ext cx="5337954" cy="2209079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7FF029-A977-420A-858F-90E15415F61E}"/>
                </a:ext>
              </a:extLst>
            </p:cNvPr>
            <p:cNvSpPr/>
            <p:nvPr/>
          </p:nvSpPr>
          <p:spPr>
            <a:xfrm rot="21231535">
              <a:off x="5974714" y="3390103"/>
              <a:ext cx="1503150" cy="167580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Feature 1         …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79F83D1-D3F5-460C-BF49-27D5645900E7}"/>
                </a:ext>
              </a:extLst>
            </p:cNvPr>
            <p:cNvSpPr/>
            <p:nvPr/>
          </p:nvSpPr>
          <p:spPr>
            <a:xfrm rot="21230839">
              <a:off x="7487741" y="3264227"/>
              <a:ext cx="2030942" cy="113509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Feature n      Target feature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BD41A7E-D536-42C3-9FF4-96B3F7C5E869}"/>
                </a:ext>
              </a:extLst>
            </p:cNvPr>
            <p:cNvSpPr/>
            <p:nvPr/>
          </p:nvSpPr>
          <p:spPr>
            <a:xfrm rot="21196589">
              <a:off x="5138271" y="4084803"/>
              <a:ext cx="1280369" cy="287166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Instance 1</a:t>
              </a:r>
            </a:p>
            <a:p>
              <a:pPr algn="ctr"/>
              <a:r>
                <a:rPr lang="en-GB" sz="1200" dirty="0"/>
                <a:t>Instance 2</a:t>
              </a:r>
            </a:p>
            <a:p>
              <a:pPr algn="ctr"/>
              <a:r>
                <a:rPr lang="en-GB" sz="1200" dirty="0"/>
                <a:t>…</a:t>
              </a:r>
            </a:p>
            <a:p>
              <a:pPr algn="ctr"/>
              <a:r>
                <a:rPr lang="en-GB" sz="1200" dirty="0"/>
                <a:t>…</a:t>
              </a:r>
            </a:p>
            <a:p>
              <a:pPr algn="ctr"/>
              <a:r>
                <a:rPr lang="en-GB" sz="1200" dirty="0"/>
                <a:t>Instance n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B3AC2B5-603F-4426-A442-698ECC54813D}"/>
                </a:ext>
              </a:extLst>
            </p:cNvPr>
            <p:cNvSpPr/>
            <p:nvPr/>
          </p:nvSpPr>
          <p:spPr>
            <a:xfrm rot="21196589">
              <a:off x="6107586" y="4032476"/>
              <a:ext cx="1280369" cy="287166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…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2570A20-1FFE-43BA-BC27-5FD2EB5A6717}"/>
                </a:ext>
              </a:extLst>
            </p:cNvPr>
            <p:cNvSpPr/>
            <p:nvPr/>
          </p:nvSpPr>
          <p:spPr>
            <a:xfrm rot="21196589">
              <a:off x="7513933" y="3921930"/>
              <a:ext cx="1280369" cy="287166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…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25FC898-19ED-4C73-A967-7E98FFA85D8C}"/>
                </a:ext>
              </a:extLst>
            </p:cNvPr>
            <p:cNvSpPr/>
            <p:nvPr/>
          </p:nvSpPr>
          <p:spPr>
            <a:xfrm rot="21196589">
              <a:off x="8550532" y="3821709"/>
              <a:ext cx="1280369" cy="287166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…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02D104C-D90D-49EF-9514-5AA6A5054DA9}"/>
                </a:ext>
              </a:extLst>
            </p:cNvPr>
            <p:cNvSpPr/>
            <p:nvPr/>
          </p:nvSpPr>
          <p:spPr>
            <a:xfrm rot="21196589">
              <a:off x="6797000" y="3981670"/>
              <a:ext cx="1280369" cy="287166"/>
            </a:xfrm>
            <a:prstGeom prst="rect">
              <a:avLst/>
            </a:prstGeom>
            <a:solidFill>
              <a:srgbClr val="19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…</a:t>
              </a:r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E20D4CB-2B1B-40D4-937D-AE76422A3C20}"/>
              </a:ext>
            </a:extLst>
          </p:cNvPr>
          <p:cNvCxnSpPr>
            <a:cxnSpLocks/>
          </p:cNvCxnSpPr>
          <p:nvPr/>
        </p:nvCxnSpPr>
        <p:spPr>
          <a:xfrm>
            <a:off x="6040878" y="2813127"/>
            <a:ext cx="251581" cy="1777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FBFFE1D-74C9-4390-BB35-E4B1010B8EC0}"/>
              </a:ext>
            </a:extLst>
          </p:cNvPr>
          <p:cNvCxnSpPr>
            <a:cxnSpLocks/>
          </p:cNvCxnSpPr>
          <p:nvPr/>
        </p:nvCxnSpPr>
        <p:spPr>
          <a:xfrm>
            <a:off x="6970051" y="2673358"/>
            <a:ext cx="257717" cy="1758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8FC90F5-7E33-4059-8A47-E3F278CD5A34}"/>
              </a:ext>
            </a:extLst>
          </p:cNvPr>
          <p:cNvCxnSpPr>
            <a:cxnSpLocks/>
          </p:cNvCxnSpPr>
          <p:nvPr/>
        </p:nvCxnSpPr>
        <p:spPr>
          <a:xfrm>
            <a:off x="7557089" y="2590201"/>
            <a:ext cx="267859" cy="1758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5BB88FA-6B20-4959-971B-84F9774D74F5}"/>
              </a:ext>
            </a:extLst>
          </p:cNvPr>
          <p:cNvCxnSpPr>
            <a:cxnSpLocks/>
          </p:cNvCxnSpPr>
          <p:nvPr/>
        </p:nvCxnSpPr>
        <p:spPr>
          <a:xfrm>
            <a:off x="8359048" y="2502652"/>
            <a:ext cx="297569" cy="1758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E91B995-A964-4988-AF34-B3A54E63A088}"/>
              </a:ext>
            </a:extLst>
          </p:cNvPr>
          <p:cNvCxnSpPr>
            <a:cxnSpLocks/>
          </p:cNvCxnSpPr>
          <p:nvPr/>
        </p:nvCxnSpPr>
        <p:spPr>
          <a:xfrm flipV="1">
            <a:off x="5116749" y="2669733"/>
            <a:ext cx="4492985" cy="5016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6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CBC48A1-9EE5-42F0-9F06-F0808F775851}"/>
              </a:ext>
            </a:extLst>
          </p:cNvPr>
          <p:cNvSpPr/>
          <p:nvPr/>
        </p:nvSpPr>
        <p:spPr>
          <a:xfrm>
            <a:off x="2675106" y="1147864"/>
            <a:ext cx="5165388" cy="432880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0B87AD-3D4A-4115-AF33-78C31E65898E}"/>
              </a:ext>
            </a:extLst>
          </p:cNvPr>
          <p:cNvSpPr txBox="1"/>
          <p:nvPr/>
        </p:nvSpPr>
        <p:spPr>
          <a:xfrm rot="16200000">
            <a:off x="1857984" y="3127601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F1CB2F-1D79-495D-8A2D-36D5224A42CD}"/>
              </a:ext>
            </a:extLst>
          </p:cNvPr>
          <p:cNvSpPr txBox="1"/>
          <p:nvPr/>
        </p:nvSpPr>
        <p:spPr>
          <a:xfrm>
            <a:off x="4721691" y="5575197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263DC1A-BE54-4970-9F49-78BD9CD994C4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5257800" y="1147864"/>
            <a:ext cx="0" cy="43288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35EBAC0-1561-4C65-AF97-E23E3885443F}"/>
              </a:ext>
            </a:extLst>
          </p:cNvPr>
          <p:cNvCxnSpPr>
            <a:cxnSpLocks/>
          </p:cNvCxnSpPr>
          <p:nvPr/>
        </p:nvCxnSpPr>
        <p:spPr>
          <a:xfrm flipH="1">
            <a:off x="5299142" y="3103125"/>
            <a:ext cx="25413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69D5075F-9911-44DE-BFEB-E9BCE6E81CA5}"/>
              </a:ext>
            </a:extLst>
          </p:cNvPr>
          <p:cNvSpPr/>
          <p:nvPr/>
        </p:nvSpPr>
        <p:spPr>
          <a:xfrm>
            <a:off x="4473507" y="-500974"/>
            <a:ext cx="1568586" cy="753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Feature 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020E2FA-249B-4CCB-B178-2C5F5CFA784B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4105072" y="252920"/>
            <a:ext cx="1152728" cy="8949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D715CC0-DD44-439F-A307-3D663AC14360}"/>
              </a:ext>
            </a:extLst>
          </p:cNvPr>
          <p:cNvSpPr txBox="1"/>
          <p:nvPr/>
        </p:nvSpPr>
        <p:spPr>
          <a:xfrm rot="19238404">
            <a:off x="4173521" y="452296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58EE012-F72F-4586-BCD6-73EF436259F9}"/>
              </a:ext>
            </a:extLst>
          </p:cNvPr>
          <p:cNvSpPr/>
          <p:nvPr/>
        </p:nvSpPr>
        <p:spPr>
          <a:xfrm rot="5400000">
            <a:off x="8392539" y="2667810"/>
            <a:ext cx="1568586" cy="753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Feature 1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B6376CF0-D707-4A85-B6D5-55D2EEDDDD43}"/>
              </a:ext>
            </a:extLst>
          </p:cNvPr>
          <p:cNvCxnSpPr>
            <a:stCxn id="19" idx="4"/>
            <a:endCxn id="29" idx="0"/>
          </p:cNvCxnSpPr>
          <p:nvPr/>
        </p:nvCxnSpPr>
        <p:spPr>
          <a:xfrm rot="16200000" flipH="1">
            <a:off x="6009871" y="-499152"/>
            <a:ext cx="2791837" cy="4295979"/>
          </a:xfrm>
          <a:prstGeom prst="bentConnector4">
            <a:avLst>
              <a:gd name="adj1" fmla="val -305"/>
              <a:gd name="adj2" fmla="val 11480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32F5CAD-3474-4D7F-9519-F5AF4BD86C60}"/>
              </a:ext>
            </a:extLst>
          </p:cNvPr>
          <p:cNvSpPr txBox="1"/>
          <p:nvPr/>
        </p:nvSpPr>
        <p:spPr>
          <a:xfrm>
            <a:off x="7289161" y="-59306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38B9010-89F2-4C6D-B953-4E07A908AC14}"/>
              </a:ext>
            </a:extLst>
          </p:cNvPr>
          <p:cNvCxnSpPr>
            <a:cxnSpLocks/>
            <a:stCxn id="29" idx="4"/>
          </p:cNvCxnSpPr>
          <p:nvPr/>
        </p:nvCxnSpPr>
        <p:spPr>
          <a:xfrm flipH="1" flipV="1">
            <a:off x="7936841" y="2082590"/>
            <a:ext cx="863044" cy="9621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A27BF3B-75C5-4197-9935-F43C80463B14}"/>
              </a:ext>
            </a:extLst>
          </p:cNvPr>
          <p:cNvCxnSpPr>
            <a:cxnSpLocks/>
          </p:cNvCxnSpPr>
          <p:nvPr/>
        </p:nvCxnSpPr>
        <p:spPr>
          <a:xfrm flipH="1">
            <a:off x="7881835" y="3094611"/>
            <a:ext cx="903600" cy="11174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25FE930-C75D-41C4-B38C-D846628BAD6E}"/>
              </a:ext>
            </a:extLst>
          </p:cNvPr>
          <p:cNvSpPr txBox="1"/>
          <p:nvPr/>
        </p:nvSpPr>
        <p:spPr>
          <a:xfrm rot="2733818">
            <a:off x="8217688" y="2248006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4FFF785-407A-476C-8FD4-FB58C2AF01CB}"/>
              </a:ext>
            </a:extLst>
          </p:cNvPr>
          <p:cNvSpPr txBox="1"/>
          <p:nvPr/>
        </p:nvSpPr>
        <p:spPr>
          <a:xfrm rot="7830277">
            <a:off x="8161371" y="364438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2812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7" b="99933" l="933" r="98489">
                        <a14:foregroundMark x1="43200" y1="8067" x2="26756" y2="11800"/>
                        <a14:foregroundMark x1="26756" y1="11800" x2="9778" y2="29000"/>
                        <a14:foregroundMark x1="9778" y1="29000" x2="7333" y2="36267"/>
                        <a14:foregroundMark x1="7333" y1="36267" x2="11600" y2="62267"/>
                        <a14:foregroundMark x1="11600" y1="62267" x2="16667" y2="78467"/>
                        <a14:foregroundMark x1="16667" y1="78467" x2="21867" y2="84600"/>
                        <a14:foregroundMark x1="21867" y1="84600" x2="49511" y2="97600"/>
                        <a14:foregroundMark x1="49511" y1="97600" x2="55289" y2="98467"/>
                        <a14:foregroundMark x1="55289" y1="98467" x2="72444" y2="96267"/>
                        <a14:foregroundMark x1="72444" y1="96267" x2="79111" y2="92400"/>
                        <a14:foregroundMark x1="79111" y1="92400" x2="92489" y2="73933"/>
                        <a14:foregroundMark x1="92489" y1="73933" x2="94933" y2="66000"/>
                        <a14:foregroundMark x1="94933" y1="66000" x2="95600" y2="58667"/>
                        <a14:foregroundMark x1="95600" y1="58667" x2="94844" y2="50333"/>
                        <a14:foregroundMark x1="94844" y1="50333" x2="91511" y2="38867"/>
                        <a14:foregroundMark x1="91511" y1="38867" x2="77467" y2="21600"/>
                        <a14:foregroundMark x1="77467" y1="21600" x2="56000" y2="7000"/>
                        <a14:foregroundMark x1="56000" y1="7000" x2="43244" y2="6733"/>
                        <a14:foregroundMark x1="43244" y1="6733" x2="40356" y2="7933"/>
                        <a14:foregroundMark x1="87200" y1="35400" x2="86178" y2="59533"/>
                        <a14:foregroundMark x1="86178" y1="59533" x2="84000" y2="66000"/>
                        <a14:foregroundMark x1="84000" y1="66000" x2="73867" y2="76467"/>
                        <a14:foregroundMark x1="43357" y1="85144" x2="31911" y2="88400"/>
                        <a14:foregroundMark x1="46278" y1="84313" x2="45035" y2="84667"/>
                        <a14:foregroundMark x1="62963" y1="79568" x2="62162" y2="79796"/>
                        <a14:foregroundMark x1="73867" y1="76467" x2="65377" y2="78882"/>
                        <a14:foregroundMark x1="31911" y1="88400" x2="30267" y2="88200"/>
                        <a14:foregroundMark x1="66356" y1="6067" x2="83822" y2="25733"/>
                        <a14:foregroundMark x1="83822" y1="25733" x2="87778" y2="44867"/>
                        <a14:foregroundMark x1="87778" y1="44867" x2="89111" y2="75333"/>
                        <a14:foregroundMark x1="89111" y1="75333" x2="91556" y2="92467"/>
                        <a14:foregroundMark x1="91556" y1="92467" x2="91378" y2="94000"/>
                        <a14:foregroundMark x1="83689" y1="6933" x2="89644" y2="16600"/>
                        <a14:foregroundMark x1="89644" y1="16600" x2="95333" y2="41933"/>
                        <a14:foregroundMark x1="95333" y1="41933" x2="95333" y2="91200"/>
                        <a14:foregroundMark x1="68000" y1="667" x2="97467" y2="3267"/>
                        <a14:foregroundMark x1="97467" y1="3267" x2="97511" y2="3133"/>
                        <a14:foregroundMark x1="98489" y1="4800" x2="96533" y2="96000"/>
                        <a14:foregroundMark x1="18267" y1="1800" x2="7778" y2="4067"/>
                        <a14:foregroundMark x1="7778" y1="4067" x2="3289" y2="10067"/>
                        <a14:foregroundMark x1="3289" y1="10067" x2="2356" y2="20000"/>
                        <a14:foregroundMark x1="2356" y1="20000" x2="3556" y2="39933"/>
                        <a14:foregroundMark x1="3556" y1="39933" x2="89" y2="72000"/>
                        <a14:foregroundMark x1="89" y1="72000" x2="4444" y2="90600"/>
                        <a14:foregroundMark x1="4444" y1="90600" x2="2000" y2="96933"/>
                        <a14:foregroundMark x1="2000" y1="96933" x2="17289" y2="95733"/>
                        <a14:foregroundMark x1="17289" y1="95733" x2="13689" y2="78933"/>
                        <a14:foregroundMark x1="13689" y1="78933" x2="13111" y2="71000"/>
                        <a14:foregroundMark x1="13111" y1="71000" x2="7289" y2="56400"/>
                        <a14:foregroundMark x1="7289" y1="56400" x2="7511" y2="33400"/>
                        <a14:foregroundMark x1="7511" y1="33400" x2="10178" y2="26467"/>
                        <a14:foregroundMark x1="10178" y1="26467" x2="21378" y2="11333"/>
                        <a14:foregroundMark x1="21378" y1="11333" x2="18756" y2="5267"/>
                        <a14:foregroundMark x1="18756" y1="5267" x2="3200" y2="2333"/>
                        <a14:foregroundMark x1="3200" y1="2333" x2="178" y2="14667"/>
                        <a14:foregroundMark x1="178" y1="14667" x2="356" y2="98667"/>
                        <a14:foregroundMark x1="356" y1="98667" x2="5600" y2="99400"/>
                        <a14:foregroundMark x1="5600" y1="99400" x2="16933" y2="97933"/>
                        <a14:foregroundMark x1="16933" y1="97933" x2="2667" y2="81600"/>
                        <a14:foregroundMark x1="2667" y1="81600" x2="933" y2="65533"/>
                        <a14:foregroundMark x1="933" y1="65533" x2="8578" y2="34933"/>
                        <a14:foregroundMark x1="8578" y1="34933" x2="8089" y2="27867"/>
                        <a14:foregroundMark x1="8089" y1="27867" x2="9556" y2="21200"/>
                        <a14:foregroundMark x1="9556" y1="21200" x2="14444" y2="18867"/>
                        <a14:foregroundMark x1="14444" y1="18867" x2="16311" y2="11867"/>
                        <a14:foregroundMark x1="16311" y1="11867" x2="11689" y2="8933"/>
                        <a14:foregroundMark x1="11689" y1="8933" x2="6978" y2="9533"/>
                        <a14:foregroundMark x1="6978" y1="9533" x2="4489" y2="26667"/>
                        <a14:foregroundMark x1="4489" y1="26667" x2="4578" y2="27467"/>
                        <a14:foregroundMark x1="711" y1="6267" x2="1822" y2="23867"/>
                        <a14:foregroundMark x1="1822" y1="23867" x2="622" y2="55667"/>
                        <a14:foregroundMark x1="622" y1="55667" x2="1067" y2="70600"/>
                        <a14:foregroundMark x1="1067" y1="70600" x2="133" y2="85600"/>
                        <a14:foregroundMark x1="133" y1="85600" x2="1378" y2="92867"/>
                        <a14:foregroundMark x1="1378" y1="92867" x2="933" y2="99933"/>
                        <a14:backgroundMark x1="36178" y1="21400" x2="60756" y2="74733"/>
                        <a14:backgroundMark x1="58667" y1="24667" x2="47200" y2="37867"/>
                        <a14:backgroundMark x1="47200" y1="37867" x2="40533" y2="52267"/>
                        <a14:backgroundMark x1="40533" y1="52267" x2="38711" y2="61133"/>
                        <a14:backgroundMark x1="38711" y1="61133" x2="39156" y2="68000"/>
                        <a14:backgroundMark x1="49244" y1="26533" x2="48267" y2="19133"/>
                        <a14:backgroundMark x1="48267" y1="19133" x2="35467" y2="18000"/>
                        <a14:backgroundMark x1="35467" y1="18000" x2="32133" y2="23333"/>
                        <a14:backgroundMark x1="32133" y1="23333" x2="30622" y2="31467"/>
                        <a14:backgroundMark x1="30622" y1="31467" x2="32844" y2="55267"/>
                        <a14:backgroundMark x1="32844" y1="55267" x2="32133" y2="62400"/>
                        <a14:backgroundMark x1="32133" y1="62400" x2="44711" y2="85867"/>
                        <a14:backgroundMark x1="44711" y1="85867" x2="49333" y2="85933"/>
                        <a14:backgroundMark x1="49333" y1="85933" x2="55689" y2="85933"/>
                        <a14:backgroundMark x1="55689" y1="85933" x2="65556" y2="78333"/>
                        <a14:backgroundMark x1="65556" y1="78333" x2="66089" y2="66400"/>
                        <a14:backgroundMark x1="66089" y1="66400" x2="62133" y2="59333"/>
                        <a14:backgroundMark x1="62133" y1="59333" x2="57022" y2="54800"/>
                        <a14:backgroundMark x1="57022" y1="54800" x2="57333" y2="47333"/>
                        <a14:backgroundMark x1="57333" y1="47333" x2="60933" y2="42533"/>
                        <a14:backgroundMark x1="60933" y1="42533" x2="63333" y2="36000"/>
                        <a14:backgroundMark x1="63333" y1="36000" x2="61378" y2="23333"/>
                        <a14:backgroundMark x1="61378" y1="23333" x2="55556" y2="21733"/>
                        <a14:backgroundMark x1="55556" y1="21733" x2="48578" y2="24667"/>
                        <a14:backgroundMark x1="47378" y1="81467" x2="58489" y2="78467"/>
                        <a14:backgroundMark x1="58489" y1="78467" x2="49333" y2="83267"/>
                        <a14:backgroundMark x1="49333" y1="83267" x2="46044" y2="83800"/>
                        <a14:backgroundMark x1="52622" y1="81800" x2="61422" y2="78867"/>
                        <a14:backgroundMark x1="55911" y1="81133" x2="61022" y2="80000"/>
                        <a14:backgroundMark x1="61022" y1="80000" x2="56533" y2="82067"/>
                        <a14:backgroundMark x1="56533" y1="82067" x2="55689" y2="81800"/>
                        <a14:backgroundMark x1="61067" y1="80467" x2="62089" y2="80000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F35E8E-C045-480A-B1F2-41F61325B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2400"/>
            <a:ext cx="10287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2400"/>
            <a:ext cx="1028700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39C0B64-8C8B-433F-9EB4-AD88183372D3}"/>
              </a:ext>
            </a:extLst>
          </p:cNvPr>
          <p:cNvSpPr txBox="1"/>
          <p:nvPr/>
        </p:nvSpPr>
        <p:spPr>
          <a:xfrm rot="20264331">
            <a:off x="1380927" y="594653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AE1CD3-D3AF-44C4-A0F4-3C0BF8EBB37E}"/>
              </a:ext>
            </a:extLst>
          </p:cNvPr>
          <p:cNvSpPr txBox="1"/>
          <p:nvPr/>
        </p:nvSpPr>
        <p:spPr>
          <a:xfrm rot="20763459">
            <a:off x="9048341" y="547917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57442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D798078-2BFA-417C-B5A9-F4CBE324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24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" b="93333" l="10000" r="97956">
                        <a14:foregroundMark x1="78844" y1="4800" x2="90756" y2="22733"/>
                        <a14:foregroundMark x1="90756" y1="22733" x2="93378" y2="31333"/>
                        <a14:foregroundMark x1="93378" y1="31333" x2="92489" y2="26800"/>
                        <a14:foregroundMark x1="86533" y1="4800" x2="97422" y2="19067"/>
                        <a14:foregroundMark x1="97422" y1="19067" x2="97422" y2="19067"/>
                        <a14:foregroundMark x1="85244" y1="3467" x2="97956" y2="26200"/>
                        <a14:foregroundMark x1="97956" y1="26200" x2="97956" y2="26200"/>
                        <a14:foregroundMark x1="69733" y1="467" x2="94933" y2="38000"/>
                        <a14:foregroundMark x1="94933" y1="38000" x2="94978" y2="38000"/>
                        <a14:foregroundMark x1="62711" y1="5600" x2="68178" y2="24067"/>
                        <a14:foregroundMark x1="68178" y1="24067" x2="71333" y2="30867"/>
                        <a14:foregroundMark x1="71333" y1="30867" x2="75111" y2="72067"/>
                        <a14:foregroundMark x1="75111" y1="72067" x2="74889" y2="77333"/>
                        <a14:foregroundMark x1="70400" y1="74733" x2="71956" y2="93333"/>
                        <a14:foregroundMark x1="71956" y1="93333" x2="71956" y2="93333"/>
                        <a14:backgroundMark x1="26844" y1="24533" x2="53200" y2="79600"/>
                        <a14:backgroundMark x1="53200" y1="79600" x2="54267" y2="80667"/>
                        <a14:backgroundMark x1="30578" y1="16933" x2="58178" y2="62200"/>
                        <a14:backgroundMark x1="58178" y1="62200" x2="69660" y2="74995"/>
                        <a14:backgroundMark x1="71473" y1="78450" x2="72978" y2="82667"/>
                        <a14:backgroundMark x1="72978" y1="82667" x2="72933" y2="85133"/>
                        <a14:backgroundMark x1="46578" y1="3133" x2="50578" y2="8000"/>
                        <a14:backgroundMark x1="50578" y1="8000" x2="53289" y2="17600"/>
                        <a14:backgroundMark x1="53289" y1="17600" x2="53822" y2="24667"/>
                        <a14:backgroundMark x1="53822" y1="24667" x2="52178" y2="47933"/>
                      </a14:backgroundRemoval>
                    </a14:imgEffect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84D195-1AF7-431B-8C2C-B4305175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0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BE07FD6C-5678-475E-995B-E77A05946B3C}"/>
              </a:ext>
            </a:extLst>
          </p:cNvPr>
          <p:cNvSpPr/>
          <p:nvPr/>
        </p:nvSpPr>
        <p:spPr>
          <a:xfrm>
            <a:off x="5007078" y="582561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Root node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F7F002-4BB2-4446-BE8C-A051CC4673C2}"/>
              </a:ext>
            </a:extLst>
          </p:cNvPr>
          <p:cNvSpPr/>
          <p:nvPr/>
        </p:nvSpPr>
        <p:spPr>
          <a:xfrm>
            <a:off x="3812458" y="1725561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EC17900-7E40-4028-9F8E-7D423D20C73C}"/>
              </a:ext>
            </a:extLst>
          </p:cNvPr>
          <p:cNvSpPr/>
          <p:nvPr/>
        </p:nvSpPr>
        <p:spPr>
          <a:xfrm>
            <a:off x="6312310" y="1725560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388E8C-DAB6-4490-BE03-C49B971B3BF6}"/>
              </a:ext>
            </a:extLst>
          </p:cNvPr>
          <p:cNvSpPr/>
          <p:nvPr/>
        </p:nvSpPr>
        <p:spPr>
          <a:xfrm>
            <a:off x="5434781" y="3244643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2BD8A7-F497-42C0-8F4B-5FEF24652619}"/>
              </a:ext>
            </a:extLst>
          </p:cNvPr>
          <p:cNvSpPr/>
          <p:nvPr/>
        </p:nvSpPr>
        <p:spPr>
          <a:xfrm>
            <a:off x="8052619" y="3244642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608979-9313-4A24-8963-67ECD8EDBDF0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4564626" y="1246238"/>
            <a:ext cx="1194620" cy="479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C1CC54F-211D-4339-B4F0-7D40528E1AE5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>
            <a:off x="5759246" y="1246238"/>
            <a:ext cx="1305232" cy="479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9740527-E998-4DEB-BFED-32754BD7B760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7064478" y="2389237"/>
            <a:ext cx="1740309" cy="8554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FC679E2-366B-4E4A-BAAC-8F97E2E5372C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6186949" y="2389237"/>
            <a:ext cx="877529" cy="8554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96AC7245-BA0D-4ECF-917E-DF61C5E6D7B4}"/>
              </a:ext>
            </a:extLst>
          </p:cNvPr>
          <p:cNvSpPr/>
          <p:nvPr/>
        </p:nvSpPr>
        <p:spPr>
          <a:xfrm>
            <a:off x="3322074" y="2599400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Leaf node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0B71C1-6DDB-4E61-B84F-BFB5299864DE}"/>
              </a:ext>
            </a:extLst>
          </p:cNvPr>
          <p:cNvSpPr/>
          <p:nvPr/>
        </p:nvSpPr>
        <p:spPr>
          <a:xfrm>
            <a:off x="4608872" y="2592027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Leaf </a:t>
            </a:r>
            <a:r>
              <a:rPr lang="en-GB" dirty="0"/>
              <a:t>node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D81DBEF-DC41-464B-9A8E-A3DD1AC995ED}"/>
              </a:ext>
            </a:extLst>
          </p:cNvPr>
          <p:cNvSpPr/>
          <p:nvPr/>
        </p:nvSpPr>
        <p:spPr>
          <a:xfrm>
            <a:off x="4837472" y="4118482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/>
              <a:t>Leaf node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1D3BBD-42BB-44ED-84F4-3E4595EB4966}"/>
              </a:ext>
            </a:extLst>
          </p:cNvPr>
          <p:cNvSpPr/>
          <p:nvPr/>
        </p:nvSpPr>
        <p:spPr>
          <a:xfrm>
            <a:off x="6113206" y="4118484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Leaf node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9BDD821-7224-4A43-8375-1D4A451E3A2F}"/>
              </a:ext>
            </a:extLst>
          </p:cNvPr>
          <p:cNvSpPr/>
          <p:nvPr/>
        </p:nvSpPr>
        <p:spPr>
          <a:xfrm>
            <a:off x="7787150" y="4225404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Leaf node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C36E35B-7EAE-4EB1-8BEA-ADAC4E5C8875}"/>
              </a:ext>
            </a:extLst>
          </p:cNvPr>
          <p:cNvSpPr/>
          <p:nvPr/>
        </p:nvSpPr>
        <p:spPr>
          <a:xfrm>
            <a:off x="9092381" y="4225405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Leaf node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9321521-0C0F-4A80-B163-3B64860C9FFE}"/>
              </a:ext>
            </a:extLst>
          </p:cNvPr>
          <p:cNvCxnSpPr>
            <a:cxnSpLocks/>
            <a:stCxn id="4" idx="4"/>
            <a:endCxn id="24" idx="0"/>
          </p:cNvCxnSpPr>
          <p:nvPr/>
        </p:nvCxnSpPr>
        <p:spPr>
          <a:xfrm flipH="1">
            <a:off x="3912010" y="2389238"/>
            <a:ext cx="652616" cy="2101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17DBEB-C3E7-43E9-B96A-0BB77EE08FA8}"/>
              </a:ext>
            </a:extLst>
          </p:cNvPr>
          <p:cNvCxnSpPr>
            <a:cxnSpLocks/>
            <a:stCxn id="4" idx="4"/>
            <a:endCxn id="25" idx="0"/>
          </p:cNvCxnSpPr>
          <p:nvPr/>
        </p:nvCxnSpPr>
        <p:spPr>
          <a:xfrm>
            <a:off x="4564626" y="2389238"/>
            <a:ext cx="634182" cy="202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9286DA2-C08F-465A-ADCD-ECB6429D5614}"/>
              </a:ext>
            </a:extLst>
          </p:cNvPr>
          <p:cNvCxnSpPr>
            <a:cxnSpLocks/>
            <a:stCxn id="7" idx="4"/>
            <a:endCxn id="26" idx="0"/>
          </p:cNvCxnSpPr>
          <p:nvPr/>
        </p:nvCxnSpPr>
        <p:spPr>
          <a:xfrm flipH="1">
            <a:off x="5427408" y="3908320"/>
            <a:ext cx="759541" cy="2101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64C3C0F-E52F-4B31-A364-F0CEB0E4345F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>
            <a:off x="6186949" y="3908320"/>
            <a:ext cx="516193" cy="210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39E48EC-D454-4272-8095-A450531E385B}"/>
              </a:ext>
            </a:extLst>
          </p:cNvPr>
          <p:cNvCxnSpPr>
            <a:cxnSpLocks/>
            <a:stCxn id="8" idx="4"/>
            <a:endCxn id="29" idx="0"/>
          </p:cNvCxnSpPr>
          <p:nvPr/>
        </p:nvCxnSpPr>
        <p:spPr>
          <a:xfrm>
            <a:off x="8804787" y="3908319"/>
            <a:ext cx="877530" cy="317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E86CECF-F3B0-4ACD-BEE5-697ADC64AFB3}"/>
              </a:ext>
            </a:extLst>
          </p:cNvPr>
          <p:cNvCxnSpPr>
            <a:cxnSpLocks/>
            <a:stCxn id="8" idx="4"/>
            <a:endCxn id="28" idx="0"/>
          </p:cNvCxnSpPr>
          <p:nvPr/>
        </p:nvCxnSpPr>
        <p:spPr>
          <a:xfrm flipH="1">
            <a:off x="8377086" y="3908319"/>
            <a:ext cx="427701" cy="317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7685D926-33CE-4163-BB0A-006C4D547CEE}"/>
              </a:ext>
            </a:extLst>
          </p:cNvPr>
          <p:cNvSpPr txBox="1"/>
          <p:nvPr/>
        </p:nvSpPr>
        <p:spPr>
          <a:xfrm rot="1646648">
            <a:off x="7719129" y="2536409"/>
            <a:ext cx="8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84419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D7DF886-77EB-4D96-BD98-B2A6608ED7D0}"/>
              </a:ext>
            </a:extLst>
          </p:cNvPr>
          <p:cNvSpPr/>
          <p:nvPr/>
        </p:nvSpPr>
        <p:spPr>
          <a:xfrm>
            <a:off x="5007078" y="582561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Root node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46F7736-D869-45E8-8695-6DA63476AEA6}"/>
              </a:ext>
            </a:extLst>
          </p:cNvPr>
          <p:cNvSpPr/>
          <p:nvPr/>
        </p:nvSpPr>
        <p:spPr>
          <a:xfrm>
            <a:off x="3812458" y="1725561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AF12BE1-ECCF-49DF-B97C-584B698239FB}"/>
              </a:ext>
            </a:extLst>
          </p:cNvPr>
          <p:cNvSpPr/>
          <p:nvPr/>
        </p:nvSpPr>
        <p:spPr>
          <a:xfrm>
            <a:off x="6312310" y="1725560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7A69606-B19F-43AB-83C8-CB32FB21585F}"/>
              </a:ext>
            </a:extLst>
          </p:cNvPr>
          <p:cNvSpPr/>
          <p:nvPr/>
        </p:nvSpPr>
        <p:spPr>
          <a:xfrm>
            <a:off x="5434781" y="3244643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B79CF94-AA3E-4781-A1F0-663DAEC84135}"/>
              </a:ext>
            </a:extLst>
          </p:cNvPr>
          <p:cNvSpPr/>
          <p:nvPr/>
        </p:nvSpPr>
        <p:spPr>
          <a:xfrm>
            <a:off x="8052619" y="3244642"/>
            <a:ext cx="1504335" cy="6636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Interior node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8D4118-6C0E-40D9-882B-09F8C2E728D2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4564626" y="1246238"/>
            <a:ext cx="1194620" cy="479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7CB53FF-2A0B-4407-AD88-8EC73FBD9F31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5759246" y="1246238"/>
            <a:ext cx="1305232" cy="47932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40C59C-EE4F-4763-99C1-FA59EAF36EC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7064478" y="2389237"/>
            <a:ext cx="1740309" cy="8554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A4409B4-0DE3-418D-B77D-206D1043729E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6186949" y="2389237"/>
            <a:ext cx="877529" cy="85540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4E4FDBB-E6C6-454C-AAE8-553C8D8B637E}"/>
              </a:ext>
            </a:extLst>
          </p:cNvPr>
          <p:cNvSpPr/>
          <p:nvPr/>
        </p:nvSpPr>
        <p:spPr>
          <a:xfrm>
            <a:off x="3322074" y="2599400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Leaf node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ED36E11-E455-44B6-B9D2-F17B9E1E38C1}"/>
              </a:ext>
            </a:extLst>
          </p:cNvPr>
          <p:cNvSpPr/>
          <p:nvPr/>
        </p:nvSpPr>
        <p:spPr>
          <a:xfrm>
            <a:off x="4608872" y="2592027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Leaf </a:t>
            </a:r>
            <a:r>
              <a:rPr lang="en-GB" dirty="0"/>
              <a:t>node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FCBA01-5BF7-419F-99AD-880623CAE874}"/>
              </a:ext>
            </a:extLst>
          </p:cNvPr>
          <p:cNvSpPr/>
          <p:nvPr/>
        </p:nvSpPr>
        <p:spPr>
          <a:xfrm>
            <a:off x="4837472" y="4118482"/>
            <a:ext cx="1179871" cy="5383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/>
              <a:t>Leaf node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46C6977-6F3A-4E24-A2F0-0404CC52BFF1}"/>
              </a:ext>
            </a:extLst>
          </p:cNvPr>
          <p:cNvSpPr/>
          <p:nvPr/>
        </p:nvSpPr>
        <p:spPr>
          <a:xfrm>
            <a:off x="6113206" y="4118484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Leaf node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6344C3-5225-457D-80AF-60D01E867D48}"/>
              </a:ext>
            </a:extLst>
          </p:cNvPr>
          <p:cNvSpPr/>
          <p:nvPr/>
        </p:nvSpPr>
        <p:spPr>
          <a:xfrm>
            <a:off x="7787150" y="4225404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Leaf node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C90BAE-51EC-4910-83BB-372BDDB060BD}"/>
              </a:ext>
            </a:extLst>
          </p:cNvPr>
          <p:cNvSpPr/>
          <p:nvPr/>
        </p:nvSpPr>
        <p:spPr>
          <a:xfrm>
            <a:off x="9092381" y="4225405"/>
            <a:ext cx="1179871" cy="538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Leaf node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CBAA9AB-3467-4FCC-871C-D9771A32FD11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 flipH="1">
            <a:off x="3912010" y="2389238"/>
            <a:ext cx="652616" cy="2101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6B64FC0-5539-4E0B-B00B-EFAD3E170AEB}"/>
              </a:ext>
            </a:extLst>
          </p:cNvPr>
          <p:cNvCxnSpPr>
            <a:cxnSpLocks/>
            <a:stCxn id="5" idx="4"/>
            <a:endCxn id="14" idx="0"/>
          </p:cNvCxnSpPr>
          <p:nvPr/>
        </p:nvCxnSpPr>
        <p:spPr>
          <a:xfrm>
            <a:off x="4564626" y="2389238"/>
            <a:ext cx="634182" cy="202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10BB2C9-9174-4BE5-B8D7-EF1F8251D1F7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5427408" y="3908320"/>
            <a:ext cx="759541" cy="21016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E68EF21-EEE0-4487-B67E-FD9EF381330B}"/>
              </a:ext>
            </a:extLst>
          </p:cNvPr>
          <p:cNvCxnSpPr>
            <a:cxnSpLocks/>
            <a:stCxn id="7" idx="4"/>
            <a:endCxn id="16" idx="0"/>
          </p:cNvCxnSpPr>
          <p:nvPr/>
        </p:nvCxnSpPr>
        <p:spPr>
          <a:xfrm>
            <a:off x="6186949" y="3908320"/>
            <a:ext cx="516193" cy="210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372C9BD-7B41-4430-9CE5-064D4FF62BE1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8804787" y="3908319"/>
            <a:ext cx="877530" cy="317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E7C5-D8B0-46D9-839A-7E0898C538B4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 flipH="1">
            <a:off x="8377086" y="3908319"/>
            <a:ext cx="427701" cy="317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48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Breitbild</PresentationFormat>
  <Paragraphs>180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Bahnschrift SemiBold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Schlagenhauf</dc:creator>
  <cp:lastModifiedBy>Tobias Schlagenhauf</cp:lastModifiedBy>
  <cp:revision>45</cp:revision>
  <dcterms:created xsi:type="dcterms:W3CDTF">2018-03-31T09:42:41Z</dcterms:created>
  <dcterms:modified xsi:type="dcterms:W3CDTF">2018-04-18T20:06:38Z</dcterms:modified>
</cp:coreProperties>
</file>